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4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42" r:id="rId12"/>
    <p:sldId id="360" r:id="rId13"/>
    <p:sldId id="361" r:id="rId14"/>
    <p:sldId id="362" r:id="rId15"/>
    <p:sldId id="363" r:id="rId16"/>
    <p:sldId id="364" r:id="rId17"/>
    <p:sldId id="365" r:id="rId18"/>
    <p:sldId id="368" r:id="rId19"/>
    <p:sldId id="366" r:id="rId20"/>
    <p:sldId id="367" r:id="rId21"/>
    <p:sldId id="369" r:id="rId22"/>
    <p:sldId id="370" r:id="rId23"/>
    <p:sldId id="371" r:id="rId24"/>
    <p:sldId id="372" r:id="rId25"/>
    <p:sldId id="373" r:id="rId26"/>
    <p:sldId id="374" r:id="rId27"/>
    <p:sldId id="339" r:id="rId28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88" autoAdjust="0"/>
  </p:normalViewPr>
  <p:slideViewPr>
    <p:cSldViewPr>
      <p:cViewPr varScale="1">
        <p:scale>
          <a:sx n="111" d="100"/>
          <a:sy n="111" d="100"/>
        </p:scale>
        <p:origin x="93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U:\Drive_J\Usr\SKline2\Cap%20Spending\Capital%20Spending%20Survey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U:\Drive_J\Usr\SKline2\Cap%20Spending\Capital%20Spending%20Survey%20Dat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Cap%20Spending\Capital%20Spending%20Survey%20Dat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Cap%20Spending\Capital%20Spending%20Survey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o\Drive_J\Usr\SKline2\Forecasting\Forecasting%20Data%20and%20Charts%20New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U:\Drive_J\Usr\SKline2\Cap%20Spending\Capital%20Spending%20Survey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World Production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Data'!$AYC$692:$AYC$1183</c:f>
              <c:numCache>
                <c:formatCode>General</c:formatCode>
                <c:ptCount val="492"/>
                <c:pt idx="71" formatCode="0.0">
                  <c:v>50127.591359644975</c:v>
                </c:pt>
                <c:pt idx="72" formatCode="0.0">
                  <c:v>49639.53269674645</c:v>
                </c:pt>
                <c:pt idx="73" formatCode="0.0">
                  <c:v>49145.19970814581</c:v>
                </c:pt>
                <c:pt idx="74" formatCode="0.0">
                  <c:v>48663.537178061575</c:v>
                </c:pt>
                <c:pt idx="75" formatCode="0.0">
                  <c:v>48219.472272759216</c:v>
                </c:pt>
                <c:pt idx="76" formatCode="0.0">
                  <c:v>47757.087344563326</c:v>
                </c:pt>
                <c:pt idx="77" formatCode="0.0">
                  <c:v>47295.607351247891</c:v>
                </c:pt>
                <c:pt idx="78" formatCode="0.0">
                  <c:v>46864.164757524602</c:v>
                </c:pt>
                <c:pt idx="79" formatCode="0.0">
                  <c:v>46455.314128593782</c:v>
                </c:pt>
                <c:pt idx="80" formatCode="0.0">
                  <c:v>46042.979872610427</c:v>
                </c:pt>
                <c:pt idx="81" formatCode="0.0">
                  <c:v>45660.176860135878</c:v>
                </c:pt>
                <c:pt idx="82" formatCode="0.0">
                  <c:v>45277.492365347352</c:v>
                </c:pt>
                <c:pt idx="83" formatCode="0.0">
                  <c:v>44890.503830680318</c:v>
                </c:pt>
                <c:pt idx="84" formatCode="0.0">
                  <c:v>44007.857523011728</c:v>
                </c:pt>
                <c:pt idx="85" formatCode="0.0">
                  <c:v>43175.713063970354</c:v>
                </c:pt>
                <c:pt idx="86" formatCode="0.0">
                  <c:v>42357.464900343199</c:v>
                </c:pt>
                <c:pt idx="87" formatCode="0.0">
                  <c:v>41558.877389900423</c:v>
                </c:pt>
                <c:pt idx="88" formatCode="0.0">
                  <c:v>40773.563253922031</c:v>
                </c:pt>
                <c:pt idx="89" formatCode="0.0">
                  <c:v>39997.288476379661</c:v>
                </c:pt>
                <c:pt idx="90" formatCode="0.0">
                  <c:v>39235.79249458819</c:v>
                </c:pt>
                <c:pt idx="91" formatCode="0.0">
                  <c:v>38478.142916633871</c:v>
                </c:pt>
                <c:pt idx="92" formatCode="0.0">
                  <c:v>37738.736875587521</c:v>
                </c:pt>
                <c:pt idx="93" formatCode="0.0">
                  <c:v>37026.807238591377</c:v>
                </c:pt>
                <c:pt idx="94" formatCode="0.0">
                  <c:v>36331.538619106228</c:v>
                </c:pt>
                <c:pt idx="95" formatCode="0.0">
                  <c:v>35641.191217444226</c:v>
                </c:pt>
                <c:pt idx="96" formatCode="0.0">
                  <c:v>35153.471011401467</c:v>
                </c:pt>
                <c:pt idx="97" formatCode="0.0">
                  <c:v>34646.060561974868</c:v>
                </c:pt>
                <c:pt idx="98" formatCode="0.0">
                  <c:v>34151.510474623545</c:v>
                </c:pt>
                <c:pt idx="99" formatCode="0.0">
                  <c:v>33663.621809748991</c:v>
                </c:pt>
                <c:pt idx="100" formatCode="0.0">
                  <c:v>33185.908207285458</c:v>
                </c:pt>
                <c:pt idx="101" formatCode="0.0">
                  <c:v>32720.677332529121</c:v>
                </c:pt>
                <c:pt idx="102" formatCode="0.0">
                  <c:v>32259.457176060299</c:v>
                </c:pt>
                <c:pt idx="103" formatCode="0.0">
                  <c:v>31802.725427723966</c:v>
                </c:pt>
                <c:pt idx="104" formatCode="0.0">
                  <c:v>31349.928602294814</c:v>
                </c:pt>
                <c:pt idx="105" formatCode="0.0">
                  <c:v>30897.634392459382</c:v>
                </c:pt>
                <c:pt idx="106" formatCode="0.0">
                  <c:v>30448.739248473714</c:v>
                </c:pt>
                <c:pt idx="107" formatCode="0.0">
                  <c:v>30009.932444027458</c:v>
                </c:pt>
                <c:pt idx="108" formatCode="0.0">
                  <c:v>29981.041156499316</c:v>
                </c:pt>
                <c:pt idx="109" formatCode="0.0">
                  <c:v>29950.014674850772</c:v>
                </c:pt>
                <c:pt idx="110" formatCode="0.0">
                  <c:v>29919.074374204007</c:v>
                </c:pt>
                <c:pt idx="111" formatCode="0.0">
                  <c:v>29874.079230911419</c:v>
                </c:pt>
                <c:pt idx="112" formatCode="0.0">
                  <c:v>29838.682278937689</c:v>
                </c:pt>
                <c:pt idx="113" formatCode="0.0">
                  <c:v>29803.379379929764</c:v>
                </c:pt>
                <c:pt idx="114" formatCode="0.0">
                  <c:v>29765.926998609113</c:v>
                </c:pt>
                <c:pt idx="115" formatCode="0.0">
                  <c:v>29733.417807997252</c:v>
                </c:pt>
                <c:pt idx="116" formatCode="0.0">
                  <c:v>29698.765053213425</c:v>
                </c:pt>
                <c:pt idx="117" formatCode="0.0">
                  <c:v>29673.4891112808</c:v>
                </c:pt>
                <c:pt idx="118" formatCode="0.0">
                  <c:v>29645.963609810526</c:v>
                </c:pt>
                <c:pt idx="119" formatCode="0.0">
                  <c:v>29630.26696060532</c:v>
                </c:pt>
                <c:pt idx="120" formatCode="0.0">
                  <c:v>29856.748368823231</c:v>
                </c:pt>
                <c:pt idx="121" formatCode="0.0">
                  <c:v>30077.503303095302</c:v>
                </c:pt>
                <c:pt idx="122" formatCode="0.0">
                  <c:v>30295.57986825929</c:v>
                </c:pt>
                <c:pt idx="123" formatCode="0.0">
                  <c:v>30530.169745520732</c:v>
                </c:pt>
                <c:pt idx="124" formatCode="0.0">
                  <c:v>30752.516072863495</c:v>
                </c:pt>
                <c:pt idx="125" formatCode="0.0">
                  <c:v>30972.203898672364</c:v>
                </c:pt>
                <c:pt idx="126" formatCode="0.0">
                  <c:v>31196.417852695959</c:v>
                </c:pt>
                <c:pt idx="127" formatCode="0.0">
                  <c:v>31417.98336522685</c:v>
                </c:pt>
                <c:pt idx="128" formatCode="0.0">
                  <c:v>31664.033093215803</c:v>
                </c:pt>
                <c:pt idx="129" formatCode="0.0">
                  <c:v>31875.692360009431</c:v>
                </c:pt>
                <c:pt idx="130" formatCode="0.0">
                  <c:v>32087.077218711616</c:v>
                </c:pt>
                <c:pt idx="131" formatCode="0.0">
                  <c:v>32291.354690511798</c:v>
                </c:pt>
                <c:pt idx="132" formatCode="0.0">
                  <c:v>33073.474853409898</c:v>
                </c:pt>
                <c:pt idx="133" formatCode="0.0">
                  <c:v>33867.651467702206</c:v>
                </c:pt>
                <c:pt idx="134" formatCode="0.0">
                  <c:v>34660.453100628103</c:v>
                </c:pt>
                <c:pt idx="135" formatCode="0.0">
                  <c:v>35443.653216668106</c:v>
                </c:pt>
                <c:pt idx="136" formatCode="0.0">
                  <c:v>36231.21244627978</c:v>
                </c:pt>
                <c:pt idx="137" formatCode="0.0">
                  <c:v>37014.248766041739</c:v>
                </c:pt>
                <c:pt idx="138" formatCode="0.0">
                  <c:v>37796.61681754161</c:v>
                </c:pt>
                <c:pt idx="139" formatCode="0.0">
                  <c:v>38580.805781900512</c:v>
                </c:pt>
                <c:pt idx="140" formatCode="0.0">
                  <c:v>39350.640732886241</c:v>
                </c:pt>
                <c:pt idx="141" formatCode="0.0">
                  <c:v>40119.663212438296</c:v>
                </c:pt>
                <c:pt idx="142" formatCode="0.0">
                  <c:v>40887.399813727214</c:v>
                </c:pt>
                <c:pt idx="143" formatCode="0.0">
                  <c:v>41654.495074024257</c:v>
                </c:pt>
                <c:pt idx="144" formatCode="0.0">
                  <c:v>41445.464396862582</c:v>
                </c:pt>
                <c:pt idx="145" formatCode="0.0">
                  <c:v>41245.590459032974</c:v>
                </c:pt>
                <c:pt idx="146" formatCode="0.0">
                  <c:v>41052.146975934666</c:v>
                </c:pt>
                <c:pt idx="147" formatCode="0.0">
                  <c:v>40853.51330424122</c:v>
                </c:pt>
                <c:pt idx="148" formatCode="0.0">
                  <c:v>40658.068425438505</c:v>
                </c:pt>
                <c:pt idx="149" formatCode="0.0">
                  <c:v>40475.102739730588</c:v>
                </c:pt>
                <c:pt idx="150" formatCode="0.0">
                  <c:v>40289.412445608272</c:v>
                </c:pt>
                <c:pt idx="151" formatCode="0.0">
                  <c:v>40098.086130920841</c:v>
                </c:pt>
                <c:pt idx="152" formatCode="0.0">
                  <c:v>39903.600012224553</c:v>
                </c:pt>
                <c:pt idx="153" formatCode="0.0">
                  <c:v>39737.346428081248</c:v>
                </c:pt>
                <c:pt idx="154" formatCode="0.0">
                  <c:v>39574.382974882625</c:v>
                </c:pt>
                <c:pt idx="155" formatCode="0.0">
                  <c:v>39411.600653324611</c:v>
                </c:pt>
                <c:pt idx="156" formatCode="0.0">
                  <c:v>40635.751769903829</c:v>
                </c:pt>
                <c:pt idx="157" formatCode="0.0">
                  <c:v>41845.970739280856</c:v>
                </c:pt>
                <c:pt idx="158" formatCode="0.0">
                  <c:v>43048.218458423355</c:v>
                </c:pt>
                <c:pt idx="159" formatCode="0.0">
                  <c:v>44253.353681154789</c:v>
                </c:pt>
                <c:pt idx="160" formatCode="0.0">
                  <c:v>45446.647465800241</c:v>
                </c:pt>
                <c:pt idx="161" formatCode="0.0">
                  <c:v>46629.133854262989</c:v>
                </c:pt>
                <c:pt idx="162" formatCode="0.0">
                  <c:v>47801.873529345619</c:v>
                </c:pt>
                <c:pt idx="163" formatCode="0.0">
                  <c:v>48964.016016893023</c:v>
                </c:pt>
                <c:pt idx="164" formatCode="0.0">
                  <c:v>50114.603501392026</c:v>
                </c:pt>
                <c:pt idx="165" formatCode="0.0">
                  <c:v>51253.696008832514</c:v>
                </c:pt>
                <c:pt idx="166" formatCode="0.0">
                  <c:v>52388.079795071026</c:v>
                </c:pt>
                <c:pt idx="167" formatCode="0.0">
                  <c:v>53510.198316756192</c:v>
                </c:pt>
                <c:pt idx="168" formatCode="0.0">
                  <c:v>53837.661040757273</c:v>
                </c:pt>
                <c:pt idx="169" formatCode="0.0">
                  <c:v>54156.594075106834</c:v>
                </c:pt>
                <c:pt idx="170" formatCode="0.0">
                  <c:v>54475.275958555452</c:v>
                </c:pt>
                <c:pt idx="171" formatCode="0.0">
                  <c:v>54801.76133108497</c:v>
                </c:pt>
                <c:pt idx="172" formatCode="0.0">
                  <c:v>55111.577268604931</c:v>
                </c:pt>
                <c:pt idx="173" formatCode="0.0">
                  <c:v>55405.082175961092</c:v>
                </c:pt>
                <c:pt idx="174" formatCode="0.0">
                  <c:v>55714.22397518636</c:v>
                </c:pt>
                <c:pt idx="175" formatCode="0.0">
                  <c:v>56026.780057327473</c:v>
                </c:pt>
                <c:pt idx="176" formatCode="0.0">
                  <c:v>56335.019205164514</c:v>
                </c:pt>
                <c:pt idx="177" formatCode="0.0">
                  <c:v>56642.918816771664</c:v>
                </c:pt>
                <c:pt idx="178" formatCode="0.0">
                  <c:v>56942.761018588484</c:v>
                </c:pt>
                <c:pt idx="179" formatCode="0.0">
                  <c:v>57249.979975563961</c:v>
                </c:pt>
                <c:pt idx="180" formatCode="0.0">
                  <c:v>57366.822715376533</c:v>
                </c:pt>
                <c:pt idx="181" formatCode="0.0">
                  <c:v>57483.83870602661</c:v>
                </c:pt>
                <c:pt idx="182" formatCode="0.0">
                  <c:v>57592.828570200523</c:v>
                </c:pt>
                <c:pt idx="183" formatCode="0.0">
                  <c:v>57693.802616153356</c:v>
                </c:pt>
                <c:pt idx="184" formatCode="0.0">
                  <c:v>57823.287535201744</c:v>
                </c:pt>
                <c:pt idx="185" formatCode="0.0">
                  <c:v>57960.880094100496</c:v>
                </c:pt>
                <c:pt idx="186" formatCode="0.0">
                  <c:v>58082.514154900571</c:v>
                </c:pt>
                <c:pt idx="187" formatCode="0.0">
                  <c:v>58204.271989362074</c:v>
                </c:pt>
                <c:pt idx="188" formatCode="0.0">
                  <c:v>58322.227144507269</c:v>
                </c:pt>
                <c:pt idx="189" formatCode="0.0">
                  <c:v>58440.288141376397</c:v>
                </c:pt>
                <c:pt idx="190" formatCode="0.0">
                  <c:v>58558.48644591515</c:v>
                </c:pt>
                <c:pt idx="191" formatCode="0.0">
                  <c:v>58672.892220577494</c:v>
                </c:pt>
                <c:pt idx="192" formatCode="0.0">
                  <c:v>58242.890797227759</c:v>
                </c:pt>
                <c:pt idx="193" formatCode="0.0">
                  <c:v>57822.037013093664</c:v>
                </c:pt>
                <c:pt idx="194" formatCode="0.0">
                  <c:v>57410.246323438485</c:v>
                </c:pt>
                <c:pt idx="195" formatCode="0.0">
                  <c:v>57006.987995552707</c:v>
                </c:pt>
                <c:pt idx="196" formatCode="0.0">
                  <c:v>56589.449657323174</c:v>
                </c:pt>
                <c:pt idx="197" formatCode="0.0">
                  <c:v>56184.418474326754</c:v>
                </c:pt>
                <c:pt idx="198" formatCode="0.0">
                  <c:v>55791.795499485976</c:v>
                </c:pt>
                <c:pt idx="199" formatCode="0.0">
                  <c:v>55411.482790060501</c:v>
                </c:pt>
                <c:pt idx="200" formatCode="0.0">
                  <c:v>55036.721670958636</c:v>
                </c:pt>
                <c:pt idx="201" formatCode="0.0">
                  <c:v>54659.654742695842</c:v>
                </c:pt>
                <c:pt idx="202" formatCode="0.0">
                  <c:v>54291.15382182927</c:v>
                </c:pt>
                <c:pt idx="203" formatCode="0.0">
                  <c:v>53927.287742602515</c:v>
                </c:pt>
                <c:pt idx="204" formatCode="0.0">
                  <c:v>52870.034574936799</c:v>
                </c:pt>
                <c:pt idx="205" formatCode="0.0">
                  <c:v>51817.279842403499</c:v>
                </c:pt>
                <c:pt idx="206" formatCode="0.0">
                  <c:v>50763.606184975506</c:v>
                </c:pt>
                <c:pt idx="207" formatCode="0.0">
                  <c:v>49702.769522289324</c:v>
                </c:pt>
                <c:pt idx="208" formatCode="0.0">
                  <c:v>48656.212869946889</c:v>
                </c:pt>
                <c:pt idx="209" formatCode="0.0">
                  <c:v>47613.212120654105</c:v>
                </c:pt>
                <c:pt idx="210" formatCode="0.0">
                  <c:v>46571.085273536344</c:v>
                </c:pt>
                <c:pt idx="211" formatCode="0.0">
                  <c:v>45524.498772901279</c:v>
                </c:pt>
                <c:pt idx="212" formatCode="0.0">
                  <c:v>44492.035298611379</c:v>
                </c:pt>
                <c:pt idx="213" formatCode="0.0">
                  <c:v>43465.638989988023</c:v>
                </c:pt>
                <c:pt idx="214" formatCode="0.0">
                  <c:v>42440.935878304066</c:v>
                </c:pt>
                <c:pt idx="215" formatCode="0.0">
                  <c:v>41417.920405425641</c:v>
                </c:pt>
                <c:pt idx="216" formatCode="0.0">
                  <c:v>40738.174447605343</c:v>
                </c:pt>
                <c:pt idx="217" formatCode="0.0">
                  <c:v>40054.718251824306</c:v>
                </c:pt>
                <c:pt idx="218" formatCode="0.0">
                  <c:v>39375.102683061814</c:v>
                </c:pt>
                <c:pt idx="219" formatCode="0.0">
                  <c:v>38701.983566906914</c:v>
                </c:pt>
                <c:pt idx="220" formatCode="0.0">
                  <c:v>38026.743949614538</c:v>
                </c:pt>
                <c:pt idx="221" formatCode="0.0">
                  <c:v>37353.624833459646</c:v>
                </c:pt>
                <c:pt idx="222" formatCode="0.0">
                  <c:v>36674.719451103578</c:v>
                </c:pt>
                <c:pt idx="223" formatCode="0.0">
                  <c:v>36001.710787124284</c:v>
                </c:pt>
                <c:pt idx="224" formatCode="0.0">
                  <c:v>35326.597698533638</c:v>
                </c:pt>
                <c:pt idx="225" formatCode="0.0">
                  <c:v>34657.350693751097</c:v>
                </c:pt>
                <c:pt idx="226" formatCode="0.0">
                  <c:v>33985.021651270785</c:v>
                </c:pt>
                <c:pt idx="227" formatCode="0.0">
                  <c:v>33313.799843831534</c:v>
                </c:pt>
                <c:pt idx="228" formatCode="0.0">
                  <c:v>33274.658354651685</c:v>
                </c:pt>
                <c:pt idx="229" formatCode="0.0">
                  <c:v>33237.792896960425</c:v>
                </c:pt>
                <c:pt idx="230" formatCode="0.0">
                  <c:v>33201.059517633446</c:v>
                </c:pt>
                <c:pt idx="231" formatCode="0.0">
                  <c:v>33160.350637826661</c:v>
                </c:pt>
                <c:pt idx="232" formatCode="0.0">
                  <c:v>33113.585111916283</c:v>
                </c:pt>
                <c:pt idx="233" formatCode="0.0">
                  <c:v>33060.628777399601</c:v>
                </c:pt>
                <c:pt idx="234" formatCode="0.0">
                  <c:v>33014.104485871554</c:v>
                </c:pt>
                <c:pt idx="235" formatCode="0.0">
                  <c:v>32965.635649397278</c:v>
                </c:pt>
                <c:pt idx="236" formatCode="0.0">
                  <c:v>32913.215510973925</c:v>
                </c:pt>
                <c:pt idx="237" formatCode="0.0">
                  <c:v>32873.004500565163</c:v>
                </c:pt>
                <c:pt idx="238" formatCode="0.0">
                  <c:v>32839.139035002394</c:v>
                </c:pt>
                <c:pt idx="239" formatCode="0.0">
                  <c:v>32801.36085996253</c:v>
                </c:pt>
                <c:pt idx="240" formatCode="0.0">
                  <c:v>33766.496740831441</c:v>
                </c:pt>
                <c:pt idx="241" formatCode="0.0">
                  <c:v>34730.293607425483</c:v>
                </c:pt>
                <c:pt idx="242" formatCode="0.0">
                  <c:v>35695.486627507213</c:v>
                </c:pt>
                <c:pt idx="243" formatCode="0.0">
                  <c:v>36660.723473825761</c:v>
                </c:pt>
                <c:pt idx="244" formatCode="0.0">
                  <c:v>37625.991037805405</c:v>
                </c:pt>
                <c:pt idx="245" formatCode="0.0">
                  <c:v>38592.621384342252</c:v>
                </c:pt>
                <c:pt idx="246" formatCode="0.0">
                  <c:v>39553.183499994644</c:v>
                </c:pt>
                <c:pt idx="247" formatCode="0.0">
                  <c:v>40515.106053979958</c:v>
                </c:pt>
                <c:pt idx="248" formatCode="0.0">
                  <c:v>41488.471733547129</c:v>
                </c:pt>
                <c:pt idx="249" formatCode="0.0">
                  <c:v>42430.273886526767</c:v>
                </c:pt>
                <c:pt idx="250" formatCode="0.0">
                  <c:v>43363.469101426293</c:v>
                </c:pt>
                <c:pt idx="251" formatCode="0.0">
                  <c:v>44304.744621604958</c:v>
                </c:pt>
                <c:pt idx="252" formatCode="0.0">
                  <c:v>44291.663454970359</c:v>
                </c:pt>
                <c:pt idx="253" formatCode="0.0">
                  <c:v>44281.378971156795</c:v>
                </c:pt>
                <c:pt idx="254" formatCode="0.0">
                  <c:v>44273.829986500103</c:v>
                </c:pt>
                <c:pt idx="255" formatCode="0.0">
                  <c:v>44271.780866255758</c:v>
                </c:pt>
                <c:pt idx="256" formatCode="0.0">
                  <c:v>44275.199523141171</c:v>
                </c:pt>
                <c:pt idx="257" formatCode="0.0">
                  <c:v>44278.650923373054</c:v>
                </c:pt>
                <c:pt idx="258" formatCode="0.0">
                  <c:v>44290.201165469938</c:v>
                </c:pt>
                <c:pt idx="259" formatCode="0.0">
                  <c:v>44299.105155447927</c:v>
                </c:pt>
                <c:pt idx="260" formatCode="0.0">
                  <c:v>44307.959730393843</c:v>
                </c:pt>
                <c:pt idx="261" formatCode="0.0">
                  <c:v>44335.599016098771</c:v>
                </c:pt>
                <c:pt idx="262" formatCode="0.0">
                  <c:v>44379.218531998347</c:v>
                </c:pt>
                <c:pt idx="263" formatCode="0.0">
                  <c:v>44420.163266332776</c:v>
                </c:pt>
                <c:pt idx="264" formatCode="0.0">
                  <c:v>44318.477709714898</c:v>
                </c:pt>
                <c:pt idx="265" formatCode="0.0">
                  <c:v>44222.081934569214</c:v>
                </c:pt>
                <c:pt idx="266" formatCode="0.0">
                  <c:v>44125.686159423523</c:v>
                </c:pt>
                <c:pt idx="267" formatCode="0.0">
                  <c:v>44034.580037390377</c:v>
                </c:pt>
                <c:pt idx="268" formatCode="0.0">
                  <c:v>43953.996569724804</c:v>
                </c:pt>
                <c:pt idx="269" formatCode="0.0">
                  <c:v>43873.469435165607</c:v>
                </c:pt>
                <c:pt idx="270" formatCode="0.0">
                  <c:v>43795.560749065204</c:v>
                </c:pt>
                <c:pt idx="271" formatCode="0.0">
                  <c:v>43722.990046954161</c:v>
                </c:pt>
                <c:pt idx="272" formatCode="0.0">
                  <c:v>43645.081360853765</c:v>
                </c:pt>
                <c:pt idx="273" formatCode="0.0">
                  <c:v>43575.091875294202</c:v>
                </c:pt>
                <c:pt idx="274" formatCode="0.0">
                  <c:v>43505.02020506993</c:v>
                </c:pt>
                <c:pt idx="275" formatCode="0.0">
                  <c:v>43440.260808070925</c:v>
                </c:pt>
                <c:pt idx="276" formatCode="0.0">
                  <c:v>43476.007501848973</c:v>
                </c:pt>
                <c:pt idx="277" formatCode="0.0">
                  <c:v>43509.150833626125</c:v>
                </c:pt>
                <c:pt idx="278" formatCode="0.0">
                  <c:v>43539.649748547687</c:v>
                </c:pt>
                <c:pt idx="279" formatCode="0.0">
                  <c:v>43572.834219441182</c:v>
                </c:pt>
                <c:pt idx="280" formatCode="0.0">
                  <c:v>43603.482773843069</c:v>
                </c:pt>
                <c:pt idx="281" formatCode="0.0">
                  <c:v>43636.749776703749</c:v>
                </c:pt>
                <c:pt idx="282" formatCode="0.0">
                  <c:v>43664.742358179872</c:v>
                </c:pt>
                <c:pt idx="283" formatCode="0.0">
                  <c:v>43698.050754368305</c:v>
                </c:pt>
                <c:pt idx="284" formatCode="0.0">
                  <c:v>43726.043335844421</c:v>
                </c:pt>
                <c:pt idx="285" formatCode="0.0">
                  <c:v>43746.135523344419</c:v>
                </c:pt>
                <c:pt idx="286" formatCode="0.0">
                  <c:v>43758.315934394508</c:v>
                </c:pt>
                <c:pt idx="287" formatCode="0.0">
                  <c:v>43773.159226769232</c:v>
                </c:pt>
                <c:pt idx="288" formatCode="0.0">
                  <c:v>43577.871640597004</c:v>
                </c:pt>
                <c:pt idx="289" formatCode="0.0">
                  <c:v>43380.079538200487</c:v>
                </c:pt>
                <c:pt idx="290" formatCode="0.0">
                  <c:v>43187.436368883864</c:v>
                </c:pt>
                <c:pt idx="291" formatCode="0.0">
                  <c:v>42986.996006002606</c:v>
                </c:pt>
                <c:pt idx="292" formatCode="0.0">
                  <c:v>42781.247557695577</c:v>
                </c:pt>
                <c:pt idx="293" formatCode="0.0">
                  <c:v>42580.511784769813</c:v>
                </c:pt>
                <c:pt idx="294" formatCode="0.0">
                  <c:v>42384.943794813487</c:v>
                </c:pt>
                <c:pt idx="295" formatCode="0.0">
                  <c:v>42184.059990144844</c:v>
                </c:pt>
                <c:pt idx="296" formatCode="0.0">
                  <c:v>41988.492000188504</c:v>
                </c:pt>
                <c:pt idx="297" formatCode="0.0">
                  <c:v>41785.55075608474</c:v>
                </c:pt>
                <c:pt idx="298" formatCode="0.0">
                  <c:v>41582.760518337076</c:v>
                </c:pt>
                <c:pt idx="299" formatCode="0.0">
                  <c:v>41372.176272684905</c:v>
                </c:pt>
                <c:pt idx="300" formatCode="0.0">
                  <c:v>41450.22398394029</c:v>
                </c:pt>
                <c:pt idx="301" formatCode="0.0">
                  <c:v>41528.226127145121</c:v>
                </c:pt>
                <c:pt idx="302" formatCode="0.0">
                  <c:v>41601.177354943713</c:v>
                </c:pt>
                <c:pt idx="303" formatCode="0.0">
                  <c:v>41674.090376895379</c:v>
                </c:pt>
                <c:pt idx="304" formatCode="0.0">
                  <c:v>41739.397215821307</c:v>
                </c:pt>
                <c:pt idx="305" formatCode="0.0">
                  <c:v>41799.691379365977</c:v>
                </c:pt>
                <c:pt idx="306" formatCode="0.0">
                  <c:v>41852.421184430219</c:v>
                </c:pt>
                <c:pt idx="307" formatCode="0.0">
                  <c:v>41905.150989494468</c:v>
                </c:pt>
                <c:pt idx="308" formatCode="0.0">
                  <c:v>41950.329175143546</c:v>
                </c:pt>
                <c:pt idx="309" formatCode="0.0">
                  <c:v>42010.563521107499</c:v>
                </c:pt>
                <c:pt idx="310" formatCode="0.0">
                  <c:v>42065.754344035035</c:v>
                </c:pt>
                <c:pt idx="311" formatCode="0.0">
                  <c:v>42120.93241692736</c:v>
                </c:pt>
                <c:pt idx="312" formatCode="0.0">
                  <c:v>42035.641365544252</c:v>
                </c:pt>
                <c:pt idx="313" formatCode="0.0">
                  <c:v>41965.25314610546</c:v>
                </c:pt>
                <c:pt idx="314" formatCode="0.0">
                  <c:v>41889.989058839194</c:v>
                </c:pt>
                <c:pt idx="315" formatCode="0.0">
                  <c:v>41812.337212984101</c:v>
                </c:pt>
                <c:pt idx="316" formatCode="0.0">
                  <c:v>41744.755025817387</c:v>
                </c:pt>
                <c:pt idx="317" formatCode="0.0">
                  <c:v>41674.709362988026</c:v>
                </c:pt>
                <c:pt idx="318" formatCode="0.0">
                  <c:v>41599.897488251008</c:v>
                </c:pt>
                <c:pt idx="319" formatCode="0.0">
                  <c:v>41527.535047304416</c:v>
                </c:pt>
                <c:pt idx="320" formatCode="0.0">
                  <c:v>41460.274791982563</c:v>
                </c:pt>
                <c:pt idx="321" formatCode="0.0">
                  <c:v>41410.155251007171</c:v>
                </c:pt>
                <c:pt idx="322" formatCode="0.0">
                  <c:v>41365.098848568145</c:v>
                </c:pt>
                <c:pt idx="323" formatCode="0.0">
                  <c:v>41317.604202703355</c:v>
                </c:pt>
                <c:pt idx="324" formatCode="0.0">
                  <c:v>40835.978953064085</c:v>
                </c:pt>
                <c:pt idx="325" formatCode="0.0">
                  <c:v>40339.879199302959</c:v>
                </c:pt>
                <c:pt idx="326" formatCode="0.0">
                  <c:v>39853.323469003648</c:v>
                </c:pt>
                <c:pt idx="327" formatCode="0.0">
                  <c:v>39373.82302212897</c:v>
                </c:pt>
                <c:pt idx="328" formatCode="0.0">
                  <c:v>38893.986955233777</c:v>
                </c:pt>
                <c:pt idx="329" formatCode="0.0">
                  <c:v>38414.486508359107</c:v>
                </c:pt>
                <c:pt idx="330" formatCode="0.0">
                  <c:v>37955.474760783596</c:v>
                </c:pt>
                <c:pt idx="331" formatCode="0.0">
                  <c:v>37496.156798590564</c:v>
                </c:pt>
                <c:pt idx="332" formatCode="0.0">
                  <c:v>37032.867863975058</c:v>
                </c:pt>
                <c:pt idx="333" formatCode="0.0">
                  <c:v>36543.142525073032</c:v>
                </c:pt>
                <c:pt idx="334" formatCode="0.0">
                  <c:v>36060.159721072327</c:v>
                </c:pt>
                <c:pt idx="335" formatCode="0.0">
                  <c:v>35586.398732492358</c:v>
                </c:pt>
                <c:pt idx="336" formatCode="0.0">
                  <c:v>36012.965747603375</c:v>
                </c:pt>
                <c:pt idx="337" formatCode="0.0">
                  <c:v>36441.654519166768</c:v>
                </c:pt>
                <c:pt idx="338" formatCode="0.0">
                  <c:v>36848.842894700174</c:v>
                </c:pt>
                <c:pt idx="339" formatCode="0.0">
                  <c:v>37270.850587085275</c:v>
                </c:pt>
                <c:pt idx="340" formatCode="0.0">
                  <c:v>37688.299401740442</c:v>
                </c:pt>
                <c:pt idx="341" formatCode="0.0">
                  <c:v>38105.448540290345</c:v>
                </c:pt>
                <c:pt idx="342" formatCode="0.0">
                  <c:v>38509.503690966972</c:v>
                </c:pt>
                <c:pt idx="343" formatCode="0.0">
                  <c:v>38904.164297896335</c:v>
                </c:pt>
                <c:pt idx="344" formatCode="0.0">
                  <c:v>39307.658956324325</c:v>
                </c:pt>
                <c:pt idx="345" formatCode="0.0">
                  <c:v>39705.784618270132</c:v>
                </c:pt>
                <c:pt idx="346" formatCode="0.0">
                  <c:v>40099.645383943302</c:v>
                </c:pt>
                <c:pt idx="347" formatCode="0.0">
                  <c:v>40491.632271062139</c:v>
                </c:pt>
                <c:pt idx="348" formatCode="0.0">
                  <c:v>41205.34339289221</c:v>
                </c:pt>
                <c:pt idx="349" formatCode="0.0">
                  <c:v>41927.846784317742</c:v>
                </c:pt>
                <c:pt idx="350" formatCode="0.0">
                  <c:v>42655.095906996052</c:v>
                </c:pt>
                <c:pt idx="351" formatCode="0.0">
                  <c:v>43359.576887655094</c:v>
                </c:pt>
                <c:pt idx="352" formatCode="0.0">
                  <c:v>44054.890411744112</c:v>
                </c:pt>
                <c:pt idx="353" formatCode="0.0">
                  <c:v>44735.356614833807</c:v>
                </c:pt>
                <c:pt idx="354" formatCode="0.0">
                  <c:v>45423.988861743688</c:v>
                </c:pt>
                <c:pt idx="355" formatCode="0.0">
                  <c:v>46105.547794784034</c:v>
                </c:pt>
                <c:pt idx="356" formatCode="0.0">
                  <c:v>46778.991453049632</c:v>
                </c:pt>
                <c:pt idx="357" formatCode="0.0">
                  <c:v>47447.884901256402</c:v>
                </c:pt>
                <c:pt idx="358" formatCode="0.0">
                  <c:v>48111.132520304025</c:v>
                </c:pt>
                <c:pt idx="359" formatCode="0.0">
                  <c:v>48757.931205637535</c:v>
                </c:pt>
                <c:pt idx="360" formatCode="0.0">
                  <c:v>49369.526895560572</c:v>
                </c:pt>
                <c:pt idx="361" formatCode="0.0">
                  <c:v>49972.330315888146</c:v>
                </c:pt>
                <c:pt idx="362" formatCode="0.0">
                  <c:v>50576.687604768333</c:v>
                </c:pt>
                <c:pt idx="363" formatCode="0.0">
                  <c:v>51173.862286188043</c:v>
                </c:pt>
                <c:pt idx="364" formatCode="0.0">
                  <c:v>51769.700626642938</c:v>
                </c:pt>
                <c:pt idx="365" formatCode="0.0">
                  <c:v>52392.508225630212</c:v>
                </c:pt>
                <c:pt idx="366" formatCode="0.0">
                  <c:v>52993.43875737099</c:v>
                </c:pt>
                <c:pt idx="367" formatCode="0.0">
                  <c:v>53608.69392755568</c:v>
                </c:pt>
                <c:pt idx="368" formatCode="0.0">
                  <c:v>54223.227791342077</c:v>
                </c:pt>
                <c:pt idx="369" formatCode="0.0">
                  <c:v>54855.155014130971</c:v>
                </c:pt>
                <c:pt idx="370" formatCode="0.0">
                  <c:v>55499.159858137544</c:v>
                </c:pt>
                <c:pt idx="371" formatCode="0.0">
                  <c:v>56157.210327372566</c:v>
                </c:pt>
                <c:pt idx="372" formatCode="0.0">
                  <c:v>56549.911507164376</c:v>
                </c:pt>
                <c:pt idx="373" formatCode="0.0">
                  <c:v>56925.131778539289</c:v>
                </c:pt>
                <c:pt idx="374" formatCode="0.0">
                  <c:v>57302.999898266091</c:v>
                </c:pt>
                <c:pt idx="375" formatCode="0.0">
                  <c:v>57683.486148897457</c:v>
                </c:pt>
                <c:pt idx="376" formatCode="0.0">
                  <c:v>58066.56115109376</c:v>
                </c:pt>
                <c:pt idx="377" formatCode="0.0">
                  <c:v>58433.067813322392</c:v>
                </c:pt>
                <c:pt idx="378" formatCode="0.0">
                  <c:v>58839.850485462019</c:v>
                </c:pt>
                <c:pt idx="379" formatCode="0.0">
                  <c:v>59222.492220035478</c:v>
                </c:pt>
                <c:pt idx="380" formatCode="0.0">
                  <c:v>59597.8649456645</c:v>
                </c:pt>
                <c:pt idx="381" formatCode="0.0">
                  <c:v>59990.594294118404</c:v>
                </c:pt>
                <c:pt idx="382" formatCode="0.0">
                  <c:v>60329.163664220949</c:v>
                </c:pt>
                <c:pt idx="383" formatCode="0.0">
                  <c:v>60667.733034323493</c:v>
                </c:pt>
                <c:pt idx="384" formatCode="0.0">
                  <c:v>61531.122379552507</c:v>
                </c:pt>
                <c:pt idx="385" formatCode="0.0">
                  <c:v>62395.971654398505</c:v>
                </c:pt>
                <c:pt idx="386" formatCode="0.0">
                  <c:v>63267.260307368968</c:v>
                </c:pt>
                <c:pt idx="387" formatCode="0.0">
                  <c:v>64144.950996958542</c:v>
                </c:pt>
                <c:pt idx="388" formatCode="0.0">
                  <c:v>65025.030839815343</c:v>
                </c:pt>
                <c:pt idx="389" formatCode="0.0">
                  <c:v>65908.014142985427</c:v>
                </c:pt>
                <c:pt idx="390" formatCode="0.0">
                  <c:v>66754.976893182407</c:v>
                </c:pt>
                <c:pt idx="391" formatCode="0.0">
                  <c:v>67626.080580945563</c:v>
                </c:pt>
                <c:pt idx="392" formatCode="0.0">
                  <c:v>68510.876213540425</c:v>
                </c:pt>
                <c:pt idx="393" formatCode="0.0">
                  <c:v>69355.41199391977</c:v>
                </c:pt>
                <c:pt idx="394" formatCode="0.0">
                  <c:v>70232.01487400601</c:v>
                </c:pt>
                <c:pt idx="395" formatCode="0.0">
                  <c:v>71116.43789134761</c:v>
                </c:pt>
                <c:pt idx="396" formatCode="0.0">
                  <c:v>71807.9610860057</c:v>
                </c:pt>
                <c:pt idx="397" formatCode="0.0">
                  <c:v>72493.556222556566</c:v>
                </c:pt>
                <c:pt idx="398" formatCode="0.0">
                  <c:v>73174.404016694651</c:v>
                </c:pt>
                <c:pt idx="399" formatCode="0.0">
                  <c:v>73828.831623608246</c:v>
                </c:pt>
                <c:pt idx="400" formatCode="0.0">
                  <c:v>74473.965836932141</c:v>
                </c:pt>
                <c:pt idx="401" formatCode="0.0">
                  <c:v>75114.479149911858</c:v>
                </c:pt>
                <c:pt idx="402" formatCode="0.0">
                  <c:v>75732.729734024018</c:v>
                </c:pt>
                <c:pt idx="403" formatCode="0.0">
                  <c:v>76325.605445192166</c:v>
                </c:pt>
                <c:pt idx="404" formatCode="0.0">
                  <c:v>76897.485398605233</c:v>
                </c:pt>
                <c:pt idx="405" formatCode="0.0">
                  <c:v>77422.773292823185</c:v>
                </c:pt>
                <c:pt idx="406" formatCode="0.0">
                  <c:v>77967.825467921764</c:v>
                </c:pt>
                <c:pt idx="407" formatCode="0.0">
                  <c:v>78488.676090580848</c:v>
                </c:pt>
                <c:pt idx="408" formatCode="0.0">
                  <c:v>75830.193933497168</c:v>
                </c:pt>
                <c:pt idx="409" formatCode="0.0">
                  <c:v>73196.212379417862</c:v>
                </c:pt>
                <c:pt idx="410" formatCode="0.0">
                  <c:v>70570.969981047238</c:v>
                </c:pt>
                <c:pt idx="411" formatCode="0.0">
                  <c:v>67978.689054963645</c:v>
                </c:pt>
                <c:pt idx="412" formatCode="0.0">
                  <c:v>65408.777877553381</c:v>
                </c:pt>
                <c:pt idx="413" formatCode="0.0">
                  <c:v>62834.683929548199</c:v>
                </c:pt>
                <c:pt idx="414" formatCode="0.0">
                  <c:v>60307.506470625325</c:v>
                </c:pt>
                <c:pt idx="415" formatCode="0.0">
                  <c:v>57795.478055533276</c:v>
                </c:pt>
                <c:pt idx="416" formatCode="0.0">
                  <c:v>55309.551787016382</c:v>
                </c:pt>
                <c:pt idx="417" formatCode="0.0">
                  <c:v>52895.030991189516</c:v>
                </c:pt>
                <c:pt idx="418" formatCode="0.0">
                  <c:v>50466.18117195477</c:v>
                </c:pt>
                <c:pt idx="419" formatCode="0.0">
                  <c:v>48056.26433400144</c:v>
                </c:pt>
                <c:pt idx="420" formatCode="0.0">
                  <c:v>48842.132913707952</c:v>
                </c:pt>
                <c:pt idx="421" formatCode="0.0">
                  <c:v>49628.498796247281</c:v>
                </c:pt>
                <c:pt idx="422" formatCode="0.0">
                  <c:v>50414.864678786602</c:v>
                </c:pt>
                <c:pt idx="423" formatCode="0.0">
                  <c:v>51198.675738603117</c:v>
                </c:pt>
                <c:pt idx="424" formatCode="0.0">
                  <c:v>51968.232380842666</c:v>
                </c:pt>
                <c:pt idx="425" formatCode="0.0">
                  <c:v>52750.563167890017</c:v>
                </c:pt>
                <c:pt idx="426" formatCode="0.0">
                  <c:v>53517.082555928871</c:v>
                </c:pt>
                <c:pt idx="427" formatCode="0.0">
                  <c:v>54287.764827830055</c:v>
                </c:pt>
                <c:pt idx="428" formatCode="0.0">
                  <c:v>55050.315005196215</c:v>
                </c:pt>
                <c:pt idx="429" formatCode="0.0">
                  <c:v>55813.800995865116</c:v>
                </c:pt>
                <c:pt idx="430" formatCode="0.0">
                  <c:v>56593.583467217853</c:v>
                </c:pt>
                <c:pt idx="431" formatCode="0.0">
                  <c:v>57364.743720902661</c:v>
                </c:pt>
                <c:pt idx="432" formatCode="0.0">
                  <c:v>59133.268867348554</c:v>
                </c:pt>
                <c:pt idx="433" formatCode="0.0">
                  <c:v>60882.181027702791</c:v>
                </c:pt>
                <c:pt idx="434" formatCode="0.0">
                  <c:v>62614.61256991078</c:v>
                </c:pt>
                <c:pt idx="435" formatCode="0.0">
                  <c:v>64326.559801090567</c:v>
                </c:pt>
                <c:pt idx="436" formatCode="0.0">
                  <c:v>66043.560578091332</c:v>
                </c:pt>
                <c:pt idx="437" formatCode="0.0">
                  <c:v>67740.230820395969</c:v>
                </c:pt>
                <c:pt idx="438" formatCode="0.0">
                  <c:v>69423.765262334011</c:v>
                </c:pt>
                <c:pt idx="439" formatCode="0.0">
                  <c:v>71113.36264952294</c:v>
                </c:pt>
                <c:pt idx="440" formatCode="0.0">
                  <c:v>72797.929463998313</c:v>
                </c:pt>
                <c:pt idx="441" formatCode="0.0">
                  <c:v>74464.394206543337</c:v>
                </c:pt>
                <c:pt idx="442" formatCode="0.0">
                  <c:v>76120.782680476128</c:v>
                </c:pt>
                <c:pt idx="443" formatCode="0.0">
                  <c:v>77767.269035295147</c:v>
                </c:pt>
                <c:pt idx="444" formatCode="0.0">
                  <c:v>77623.135850538063</c:v>
                </c:pt>
                <c:pt idx="445" formatCode="0.0">
                  <c:v>77479.728378789616</c:v>
                </c:pt>
                <c:pt idx="446" formatCode="0.0">
                  <c:v>77344.915855917672</c:v>
                </c:pt>
                <c:pt idx="447" formatCode="0.0">
                  <c:v>77218.795535565921</c:v>
                </c:pt>
                <c:pt idx="448" formatCode="0.0">
                  <c:v>77092.835613466683</c:v>
                </c:pt>
                <c:pt idx="449" formatCode="0.0">
                  <c:v>76979.378610625296</c:v>
                </c:pt>
                <c:pt idx="450" formatCode="0.0">
                  <c:v>76862.609508182926</c:v>
                </c:pt>
                <c:pt idx="451" formatCode="0.0">
                  <c:v>76745.840405740557</c:v>
                </c:pt>
                <c:pt idx="452" formatCode="0.0">
                  <c:v>76641.015061014143</c:v>
                </c:pt>
                <c:pt idx="453" formatCode="0.0">
                  <c:v>76548.23653462225</c:v>
                </c:pt>
                <c:pt idx="454" formatCode="0.0">
                  <c:v>76455.576145984451</c:v>
                </c:pt>
                <c:pt idx="455" formatCode="0.0">
                  <c:v>76382.776007318564</c:v>
                </c:pt>
                <c:pt idx="456" formatCode="0.0">
                  <c:v>75738.775033466198</c:v>
                </c:pt>
                <c:pt idx="457" formatCode="0.0">
                  <c:v>75103.562200676199</c:v>
                </c:pt>
                <c:pt idx="458" formatCode="0.0">
                  <c:v>74472.716365839544</c:v>
                </c:pt>
                <c:pt idx="459" formatCode="0.0">
                  <c:v>73846.638177920075</c:v>
                </c:pt>
                <c:pt idx="460" formatCode="0.0">
                  <c:v>73220.97521722797</c:v>
                </c:pt>
                <c:pt idx="461" formatCode="0.0">
                  <c:v>72599.638338759018</c:v>
                </c:pt>
                <c:pt idx="462" formatCode="0.0">
                  <c:v>71994.289346204416</c:v>
                </c:pt>
                <c:pt idx="463" formatCode="0.0">
                  <c:v>71388.940353649814</c:v>
                </c:pt>
                <c:pt idx="464" formatCode="0.0">
                  <c:v>70765.75730293864</c:v>
                </c:pt>
                <c:pt idx="465" formatCode="0.0">
                  <c:v>70135.626350982609</c:v>
                </c:pt>
                <c:pt idx="466" formatCode="0.0">
                  <c:v>69509.382878314078</c:v>
                </c:pt>
                <c:pt idx="467" formatCode="0.0">
                  <c:v>68872.320868510156</c:v>
                </c:pt>
                <c:pt idx="468" formatCode="0.0">
                  <c:v>69188.92733715022</c:v>
                </c:pt>
                <c:pt idx="469" formatCode="0.0">
                  <c:v>69512.584068880853</c:v>
                </c:pt>
                <c:pt idx="470" formatCode="0.0">
                  <c:v>69839.7594719279</c:v>
                </c:pt>
                <c:pt idx="471" formatCode="0.0">
                  <c:v>70173.959336565764</c:v>
                </c:pt>
                <c:pt idx="472" formatCode="0.0">
                  <c:v>70511.665007186602</c:v>
                </c:pt>
                <c:pt idx="473" formatCode="0.0">
                  <c:v>70852.872211022608</c:v>
                </c:pt>
                <c:pt idx="474" formatCode="0.0">
                  <c:v>71197.576683112507</c:v>
                </c:pt>
                <c:pt idx="475" formatCode="0.0">
                  <c:v>71542.281155202392</c:v>
                </c:pt>
                <c:pt idx="476" formatCode="0.0">
                  <c:v>71900.932206161378</c:v>
                </c:pt>
                <c:pt idx="477" formatCode="0.0">
                  <c:v>72266.531158365207</c:v>
                </c:pt>
                <c:pt idx="478" formatCode="0.0">
                  <c:v>72632.130110569051</c:v>
                </c:pt>
                <c:pt idx="479" formatCode="0.0">
                  <c:v>73004.660120620771</c:v>
                </c:pt>
                <c:pt idx="480" formatCode="0.0">
                  <c:v>73217.590379305926</c:v>
                </c:pt>
                <c:pt idx="481" formatCode="0.0">
                  <c:v>73430.520637991067</c:v>
                </c:pt>
                <c:pt idx="482" formatCode="0.0">
                  <c:v>73643.450896676208</c:v>
                </c:pt>
                <c:pt idx="483" formatCode="0.0">
                  <c:v>73856.381155361349</c:v>
                </c:pt>
                <c:pt idx="484" formatCode="0.0">
                  <c:v>74069.31141404649</c:v>
                </c:pt>
                <c:pt idx="485" formatCode="0.0">
                  <c:v>74282.24167273163</c:v>
                </c:pt>
                <c:pt idx="486" formatCode="0.0">
                  <c:v>74495.171931416771</c:v>
                </c:pt>
                <c:pt idx="487" formatCode="0.0">
                  <c:v>74708.102190101912</c:v>
                </c:pt>
                <c:pt idx="488" formatCode="0.0">
                  <c:v>74921.032448787053</c:v>
                </c:pt>
                <c:pt idx="489" formatCode="0.0">
                  <c:v>75133.962707472194</c:v>
                </c:pt>
                <c:pt idx="490" formatCode="0.0">
                  <c:v>75346.892966157349</c:v>
                </c:pt>
                <c:pt idx="491" formatCode="0.0">
                  <c:v>75559.82322484249</c:v>
                </c:pt>
              </c:numCache>
            </c:numRef>
          </c:val>
          <c:smooth val="0"/>
        </c:ser>
        <c:ser>
          <c:idx val="1"/>
          <c:order val="1"/>
          <c:tx>
            <c:v>World Consumption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Data'!$ARC$692:$ARC$1183</c:f>
              <c:numCache>
                <c:formatCode>General</c:formatCode>
                <c:ptCount val="492"/>
                <c:pt idx="71" formatCode="0.0">
                  <c:v>45990.071605317527</c:v>
                </c:pt>
                <c:pt idx="72" formatCode="0.0">
                  <c:v>45589.015722851589</c:v>
                </c:pt>
                <c:pt idx="73" formatCode="0.0">
                  <c:v>45181.744871768169</c:v>
                </c:pt>
                <c:pt idx="74" formatCode="0.0">
                  <c:v>44785.748207895034</c:v>
                </c:pt>
                <c:pt idx="75" formatCode="0.0">
                  <c:v>44423.900684974666</c:v>
                </c:pt>
                <c:pt idx="76" formatCode="0.0">
                  <c:v>44044.905236999242</c:v>
                </c:pt>
                <c:pt idx="77" formatCode="0.0">
                  <c:v>43666.452587978405</c:v>
                </c:pt>
                <c:pt idx="78" formatCode="0.0">
                  <c:v>43315.274246605833</c:v>
                </c:pt>
                <c:pt idx="79" formatCode="0.0">
                  <c:v>42984.635909838682</c:v>
                </c:pt>
                <c:pt idx="80" formatCode="0.0">
                  <c:v>42650.477590974406</c:v>
                </c:pt>
                <c:pt idx="81" formatCode="0.0">
                  <c:v>42343.048580501076</c:v>
                </c:pt>
                <c:pt idx="82" formatCode="0.0">
                  <c:v>42035.458905105552</c:v>
                </c:pt>
                <c:pt idx="83" formatCode="0.0">
                  <c:v>41723.654339513138</c:v>
                </c:pt>
                <c:pt idx="84" formatCode="0.0">
                  <c:v>40875.994395171205</c:v>
                </c:pt>
                <c:pt idx="85" formatCode="0.0">
                  <c:v>40075.162467779133</c:v>
                </c:pt>
                <c:pt idx="86" formatCode="0.0">
                  <c:v>39287.385270464038</c:v>
                </c:pt>
                <c:pt idx="87" formatCode="0.0">
                  <c:v>38517.964329719318</c:v>
                </c:pt>
                <c:pt idx="88" formatCode="0.0">
                  <c:v>37761.01691473931</c:v>
                </c:pt>
                <c:pt idx="89" formatCode="0.0">
                  <c:v>37012.606337408804</c:v>
                </c:pt>
                <c:pt idx="90" formatCode="0.0">
                  <c:v>36278.012425066881</c:v>
                </c:pt>
                <c:pt idx="91" formatCode="0.0">
                  <c:v>35547.100096091919</c:v>
                </c:pt>
                <c:pt idx="92" formatCode="0.0">
                  <c:v>34833.223636314055</c:v>
                </c:pt>
                <c:pt idx="93" formatCode="0.0">
                  <c:v>34144.911570585049</c:v>
                </c:pt>
                <c:pt idx="94" formatCode="0.0">
                  <c:v>33472.13768241334</c:v>
                </c:pt>
                <c:pt idx="95" formatCode="0.0">
                  <c:v>32804.094191213015</c:v>
                </c:pt>
                <c:pt idx="96" formatCode="0.0">
                  <c:v>32252.474323601818</c:v>
                </c:pt>
                <c:pt idx="97" formatCode="0.0">
                  <c:v>31683.033418654588</c:v>
                </c:pt>
                <c:pt idx="98" formatCode="0.0">
                  <c:v>31125.529386354552</c:v>
                </c:pt>
                <c:pt idx="99" formatCode="0.0">
                  <c:v>30574.256536892186</c:v>
                </c:pt>
                <c:pt idx="100" formatCode="0.0">
                  <c:v>30032.548253707973</c:v>
                </c:pt>
                <c:pt idx="101" formatCode="0.0">
                  <c:v>29502.428488844431</c:v>
                </c:pt>
                <c:pt idx="102" formatCode="0.0">
                  <c:v>28976.198474425142</c:v>
                </c:pt>
                <c:pt idx="103" formatCode="0.0">
                  <c:v>28454.395578871994</c:v>
                </c:pt>
                <c:pt idx="104" formatCode="0.0">
                  <c:v>27936.410755038691</c:v>
                </c:pt>
                <c:pt idx="105" formatCode="0.0">
                  <c:v>27418.986440451277</c:v>
                </c:pt>
                <c:pt idx="106" formatCode="0.0">
                  <c:v>26904.788334011326</c:v>
                </c:pt>
                <c:pt idx="107" formatCode="0.0">
                  <c:v>26400.16752964355</c:v>
                </c:pt>
                <c:pt idx="108" formatCode="0.0">
                  <c:v>26399.173844329347</c:v>
                </c:pt>
                <c:pt idx="109" formatCode="0.0">
                  <c:v>26396.208315307234</c:v>
                </c:pt>
                <c:pt idx="110" formatCode="0.0">
                  <c:v>26393.295341949593</c:v>
                </c:pt>
                <c:pt idx="111" formatCode="0.0">
                  <c:v>26377.856546112813</c:v>
                </c:pt>
                <c:pt idx="112" formatCode="0.0">
                  <c:v>26370.907361654343</c:v>
                </c:pt>
                <c:pt idx="113" formatCode="0.0">
                  <c:v>26364.017922620551</c:v>
                </c:pt>
                <c:pt idx="114" formatCode="0.0">
                  <c:v>26355.168831796327</c:v>
                </c:pt>
                <c:pt idx="115" formatCode="0.0">
                  <c:v>26350.645516295601</c:v>
                </c:pt>
                <c:pt idx="116" formatCode="0.0">
                  <c:v>26344.168274173724</c:v>
                </c:pt>
                <c:pt idx="117" formatCode="0.0">
                  <c:v>26346.008151168407</c:v>
                </c:pt>
                <c:pt idx="118" formatCode="0.0">
                  <c:v>26345.823547093634</c:v>
                </c:pt>
                <c:pt idx="119" formatCode="0.0">
                  <c:v>26356.090465145175</c:v>
                </c:pt>
                <c:pt idx="120" formatCode="0.0">
                  <c:v>26605.49424898922</c:v>
                </c:pt>
                <c:pt idx="121" formatCode="0.0">
                  <c:v>26849.535217060708</c:v>
                </c:pt>
                <c:pt idx="122" formatCode="0.0">
                  <c:v>27091.104740995204</c:v>
                </c:pt>
                <c:pt idx="123" formatCode="0.0">
                  <c:v>27347.362838208446</c:v>
                </c:pt>
                <c:pt idx="124" formatCode="0.0">
                  <c:v>27592.597376200552</c:v>
                </c:pt>
                <c:pt idx="125" formatCode="0.0">
                  <c:v>27835.378968573725</c:v>
                </c:pt>
                <c:pt idx="126" formatCode="0.0">
                  <c:v>28082.14256427576</c:v>
                </c:pt>
                <c:pt idx="127" formatCode="0.0">
                  <c:v>28326.462653044298</c:v>
                </c:pt>
                <c:pt idx="128" formatCode="0.0">
                  <c:v>28592.869880837254</c:v>
                </c:pt>
                <c:pt idx="129" formatCode="0.0">
                  <c:v>28828.203904527232</c:v>
                </c:pt>
                <c:pt idx="130" formatCode="0.0">
                  <c:v>29063.207089825992</c:v>
                </c:pt>
                <c:pt idx="131" formatCode="0.0">
                  <c:v>29291.845005629395</c:v>
                </c:pt>
                <c:pt idx="132" formatCode="0.0">
                  <c:v>29894.98883971939</c:v>
                </c:pt>
                <c:pt idx="133" formatCode="0.0">
                  <c:v>30509.16703024472</c:v>
                </c:pt>
                <c:pt idx="134" formatCode="0.0">
                  <c:v>31122.293053078094</c:v>
                </c:pt>
                <c:pt idx="135" formatCode="0.0">
                  <c:v>31727.00073349</c:v>
                </c:pt>
                <c:pt idx="136" formatCode="0.0">
                  <c:v>32335.759358600953</c:v>
                </c:pt>
                <c:pt idx="137" formatCode="0.0">
                  <c:v>32940.704376603222</c:v>
                </c:pt>
                <c:pt idx="138" formatCode="0.0">
                  <c:v>33545.139241081255</c:v>
                </c:pt>
                <c:pt idx="139" formatCode="0.0">
                  <c:v>34151.321740825922</c:v>
                </c:pt>
                <c:pt idx="140" formatCode="0.0">
                  <c:v>34744.387691202377</c:v>
                </c:pt>
                <c:pt idx="141" formatCode="0.0">
                  <c:v>35337.573184634908</c:v>
                </c:pt>
                <c:pt idx="142" formatCode="0.0">
                  <c:v>35929.780697289003</c:v>
                </c:pt>
                <c:pt idx="143" formatCode="0.0">
                  <c:v>36521.500414347407</c:v>
                </c:pt>
                <c:pt idx="144" formatCode="0.0">
                  <c:v>36789.288682237442</c:v>
                </c:pt>
                <c:pt idx="145" formatCode="0.0">
                  <c:v>37065.917314156519</c:v>
                </c:pt>
                <c:pt idx="146" formatCode="0.0">
                  <c:v>37348.183989574056</c:v>
                </c:pt>
                <c:pt idx="147" formatCode="0.0">
                  <c:v>37623.875533771345</c:v>
                </c:pt>
                <c:pt idx="148" formatCode="0.0">
                  <c:v>37902.362922706961</c:v>
                </c:pt>
                <c:pt idx="149" formatCode="0.0">
                  <c:v>38192.195171497922</c:v>
                </c:pt>
                <c:pt idx="150" formatCode="0.0">
                  <c:v>38478.832379683103</c:v>
                </c:pt>
                <c:pt idx="151" formatCode="0.0">
                  <c:v>38759.324210812752</c:v>
                </c:pt>
                <c:pt idx="152" formatCode="0.0">
                  <c:v>39037.045613847826</c:v>
                </c:pt>
                <c:pt idx="153" formatCode="0.0">
                  <c:v>39339.52051636816</c:v>
                </c:pt>
                <c:pt idx="154" formatCode="0.0">
                  <c:v>39644.480255478658</c:v>
                </c:pt>
                <c:pt idx="155" formatCode="0.0">
                  <c:v>39949.199659994309</c:v>
                </c:pt>
                <c:pt idx="156" formatCode="0.0">
                  <c:v>40685.605724773945</c:v>
                </c:pt>
                <c:pt idx="157" formatCode="0.0">
                  <c:v>41408.782419004194</c:v>
                </c:pt>
                <c:pt idx="158" formatCode="0.0">
                  <c:v>42124.768795193711</c:v>
                </c:pt>
                <c:pt idx="159" formatCode="0.0">
                  <c:v>42845.010681078631</c:v>
                </c:pt>
                <c:pt idx="160" formatCode="0.0">
                  <c:v>43554.571217941397</c:v>
                </c:pt>
                <c:pt idx="161" formatCode="0.0">
                  <c:v>44254.054150391647</c:v>
                </c:pt>
                <c:pt idx="162" formatCode="0.0">
                  <c:v>44945.402639540982</c:v>
                </c:pt>
                <c:pt idx="163" formatCode="0.0">
                  <c:v>45628.173827899649</c:v>
                </c:pt>
                <c:pt idx="164" formatCode="0.0">
                  <c:v>46300.522040635253</c:v>
                </c:pt>
                <c:pt idx="165" formatCode="0.0">
                  <c:v>46962.50142307573</c:v>
                </c:pt>
                <c:pt idx="166" formatCode="0.0">
                  <c:v>47620.559455197246</c:v>
                </c:pt>
                <c:pt idx="167" formatCode="0.0">
                  <c:v>48267.879316371691</c:v>
                </c:pt>
                <c:pt idx="168" formatCode="0.0">
                  <c:v>48554.547392595763</c:v>
                </c:pt>
                <c:pt idx="169" formatCode="0.0">
                  <c:v>48833.55113473074</c:v>
                </c:pt>
                <c:pt idx="170" formatCode="0.0">
                  <c:v>49112.34311192231</c:v>
                </c:pt>
                <c:pt idx="171" formatCode="0.0">
                  <c:v>49398.181453000478</c:v>
                </c:pt>
                <c:pt idx="172" formatCode="0.0">
                  <c:v>49669.034692981571</c:v>
                </c:pt>
                <c:pt idx="173" formatCode="0.0">
                  <c:v>49925.218322146211</c:v>
                </c:pt>
                <c:pt idx="174" formatCode="0.0">
                  <c:v>50195.50691883784</c:v>
                </c:pt>
                <c:pt idx="175" formatCode="0.0">
                  <c:v>50468.904030214988</c:v>
                </c:pt>
                <c:pt idx="176" formatCode="0.0">
                  <c:v>50738.435663578988</c:v>
                </c:pt>
                <c:pt idx="177" formatCode="0.0">
                  <c:v>51007.682298995656</c:v>
                </c:pt>
                <c:pt idx="178" formatCode="0.0">
                  <c:v>51269.689098688483</c:v>
                </c:pt>
                <c:pt idx="179" formatCode="0.0">
                  <c:v>51538.363993513449</c:v>
                </c:pt>
                <c:pt idx="180" formatCode="0.0">
                  <c:v>51758.004408786801</c:v>
                </c:pt>
                <c:pt idx="181" formatCode="0.0">
                  <c:v>51977.423674535501</c:v>
                </c:pt>
                <c:pt idx="182" formatCode="0.0">
                  <c:v>52189.242911547692</c:v>
                </c:pt>
                <c:pt idx="183" formatCode="0.0">
                  <c:v>52393.566670223459</c:v>
                </c:pt>
                <c:pt idx="184" formatCode="0.0">
                  <c:v>52623.556879018477</c:v>
                </c:pt>
                <c:pt idx="185" formatCode="0.0">
                  <c:v>52860.47549631822</c:v>
                </c:pt>
                <c:pt idx="186" formatCode="0.0">
                  <c:v>53082.65978340093</c:v>
                </c:pt>
                <c:pt idx="187" formatCode="0.0">
                  <c:v>53304.589931393508</c:v>
                </c:pt>
                <c:pt idx="188" formatCode="0.0">
                  <c:v>53522.643145709582</c:v>
                </c:pt>
                <c:pt idx="189" formatCode="0.0">
                  <c:v>53740.52121684677</c:v>
                </c:pt>
                <c:pt idx="190" formatCode="0.0">
                  <c:v>53958.164356973721</c:v>
                </c:pt>
                <c:pt idx="191" formatCode="0.0">
                  <c:v>54172.125936994285</c:v>
                </c:pt>
                <c:pt idx="192" formatCode="0.0">
                  <c:v>53642.399134736042</c:v>
                </c:pt>
                <c:pt idx="193" formatCode="0.0">
                  <c:v>53121.329247745896</c:v>
                </c:pt>
                <c:pt idx="194" formatCode="0.0">
                  <c:v>52608.837546870142</c:v>
                </c:pt>
                <c:pt idx="195" formatCode="0.0">
                  <c:v>52104.328603053196</c:v>
                </c:pt>
                <c:pt idx="196" formatCode="0.0">
                  <c:v>51587.053035093937</c:v>
                </c:pt>
                <c:pt idx="197" formatCode="0.0">
                  <c:v>51081.429286020844</c:v>
                </c:pt>
                <c:pt idx="198" formatCode="0.0">
                  <c:v>50587.365834639058</c:v>
                </c:pt>
                <c:pt idx="199" formatCode="0.0">
                  <c:v>50104.772087437363</c:v>
                </c:pt>
                <c:pt idx="200" formatCode="0.0">
                  <c:v>49627.717450342636</c:v>
                </c:pt>
                <c:pt idx="201" formatCode="0.0">
                  <c:v>49148.944669076132</c:v>
                </c:pt>
                <c:pt idx="202" formatCode="0.0">
                  <c:v>48678.285230853769</c:v>
                </c:pt>
                <c:pt idx="203" formatCode="0.0">
                  <c:v>48212.108888706338</c:v>
                </c:pt>
                <c:pt idx="204" formatCode="0.0">
                  <c:v>47407.545445202188</c:v>
                </c:pt>
                <c:pt idx="205" formatCode="0.0">
                  <c:v>46607.295350287262</c:v>
                </c:pt>
                <c:pt idx="206" formatCode="0.0">
                  <c:v>45806.549938673328</c:v>
                </c:pt>
                <c:pt idx="207" formatCode="0.0">
                  <c:v>44999.715661760027</c:v>
                </c:pt>
                <c:pt idx="208" formatCode="0.0">
                  <c:v>44205.916714752471</c:v>
                </c:pt>
                <c:pt idx="209" formatCode="0.0">
                  <c:v>43415.576728676926</c:v>
                </c:pt>
                <c:pt idx="210" formatCode="0.0">
                  <c:v>42626.320666840133</c:v>
                </c:pt>
                <c:pt idx="211" formatCode="0.0">
                  <c:v>41833.403168291639</c:v>
                </c:pt>
                <c:pt idx="212" formatCode="0.0">
                  <c:v>41053.414035142552</c:v>
                </c:pt>
                <c:pt idx="213" formatCode="0.0">
                  <c:v>40279.229738843853</c:v>
                </c:pt>
                <c:pt idx="214" formatCode="0.0">
                  <c:v>39506.917000046364</c:v>
                </c:pt>
                <c:pt idx="215" formatCode="0.0">
                  <c:v>38736.470584634691</c:v>
                </c:pt>
                <c:pt idx="216" formatCode="0.0">
                  <c:v>37836.680287138595</c:v>
                </c:pt>
                <c:pt idx="217" formatCode="0.0">
                  <c:v>36933.628912301559</c:v>
                </c:pt>
                <c:pt idx="218" formatCode="0.0">
                  <c:v>36033.915768826795</c:v>
                </c:pt>
                <c:pt idx="219" formatCode="0.0">
                  <c:v>35139.925727089736</c:v>
                </c:pt>
                <c:pt idx="220" formatCode="0.0">
                  <c:v>34243.88601879176</c:v>
                </c:pt>
                <c:pt idx="221" formatCode="0.0">
                  <c:v>33349.347361118271</c:v>
                </c:pt>
                <c:pt idx="222" formatCode="0.0">
                  <c:v>32449.791220655396</c:v>
                </c:pt>
                <c:pt idx="223" formatCode="0.0">
                  <c:v>31555.295396431757</c:v>
                </c:pt>
                <c:pt idx="224" formatCode="0.0">
                  <c:v>30658.730025526449</c:v>
                </c:pt>
                <c:pt idx="225" formatCode="0.0">
                  <c:v>29767.142156907041</c:v>
                </c:pt>
                <c:pt idx="226" formatCode="0.0">
                  <c:v>28872.894428017335</c:v>
                </c:pt>
                <c:pt idx="227" formatCode="0.0">
                  <c:v>27979.504698225079</c:v>
                </c:pt>
                <c:pt idx="228" formatCode="0.0">
                  <c:v>28021.641186657678</c:v>
                </c:pt>
                <c:pt idx="229" formatCode="0.0">
                  <c:v>28065.576549247544</c:v>
                </c:pt>
                <c:pt idx="230" formatCode="0.0">
                  <c:v>28109.510466629203</c:v>
                </c:pt>
                <c:pt idx="231" formatCode="0.0">
                  <c:v>28149.881710290083</c:v>
                </c:pt>
                <c:pt idx="232" formatCode="0.0">
                  <c:v>28184.943708007191</c:v>
                </c:pt>
                <c:pt idx="233" formatCode="0.0">
                  <c:v>28214.695479694776</c:v>
                </c:pt>
                <c:pt idx="234" formatCode="0.0">
                  <c:v>28249.794148754841</c:v>
                </c:pt>
                <c:pt idx="235" formatCode="0.0">
                  <c:v>28283.149425605196</c:v>
                </c:pt>
                <c:pt idx="236" formatCode="0.0">
                  <c:v>28313.021386802302</c:v>
                </c:pt>
                <c:pt idx="237" formatCode="0.0">
                  <c:v>28353.422437444959</c:v>
                </c:pt>
                <c:pt idx="238" formatCode="0.0">
                  <c:v>28399.097819758288</c:v>
                </c:pt>
                <c:pt idx="239" formatCode="0.0">
                  <c:v>28441.267233818773</c:v>
                </c:pt>
                <c:pt idx="240" formatCode="0.0">
                  <c:v>29288.594413309474</c:v>
                </c:pt>
                <c:pt idx="241" formatCode="0.0">
                  <c:v>30134.745129679563</c:v>
                </c:pt>
                <c:pt idx="242" formatCode="0.0">
                  <c:v>30982.098715930704</c:v>
                </c:pt>
                <c:pt idx="243" formatCode="0.0">
                  <c:v>31829.467267508851</c:v>
                </c:pt>
                <c:pt idx="244" formatCode="0.0">
                  <c:v>32676.839519539073</c:v>
                </c:pt>
                <c:pt idx="245" formatCode="0.0">
                  <c:v>33525.385785077044</c:v>
                </c:pt>
                <c:pt idx="246" formatCode="0.0">
                  <c:v>34368.647634157664</c:v>
                </c:pt>
                <c:pt idx="247" formatCode="0.0">
                  <c:v>35213.081508586904</c:v>
                </c:pt>
                <c:pt idx="248" formatCode="0.0">
                  <c:v>36067.452607420397</c:v>
                </c:pt>
                <c:pt idx="249" formatCode="0.0">
                  <c:v>36894.395332624583</c:v>
                </c:pt>
                <c:pt idx="250" formatCode="0.0">
                  <c:v>37713.845251170191</c:v>
                </c:pt>
                <c:pt idx="251" formatCode="0.0">
                  <c:v>38540.301407132472</c:v>
                </c:pt>
                <c:pt idx="252" formatCode="0.0">
                  <c:v>38540.157659938035</c:v>
                </c:pt>
                <c:pt idx="253" formatCode="0.0">
                  <c:v>38542.438586406708</c:v>
                </c:pt>
                <c:pt idx="254" formatCode="0.0">
                  <c:v>38547.099099145555</c:v>
                </c:pt>
                <c:pt idx="255" formatCode="0.0">
                  <c:v>38556.535770830065</c:v>
                </c:pt>
                <c:pt idx="256" formatCode="0.0">
                  <c:v>38570.720700768165</c:v>
                </c:pt>
                <c:pt idx="257" formatCode="0.0">
                  <c:v>38584.926013366028</c:v>
                </c:pt>
                <c:pt idx="258" formatCode="0.0">
                  <c:v>38606.176436125141</c:v>
                </c:pt>
                <c:pt idx="259" formatCode="0.0">
                  <c:v>38625.108741912409</c:v>
                </c:pt>
                <c:pt idx="260" formatCode="0.0">
                  <c:v>38644.014227907326</c:v>
                </c:pt>
                <c:pt idx="261" formatCode="0.0">
                  <c:v>38679.252277130472</c:v>
                </c:pt>
                <c:pt idx="262" formatCode="0.0">
                  <c:v>38728.407575061086</c:v>
                </c:pt>
                <c:pt idx="263" formatCode="0.0">
                  <c:v>38775.228003927215</c:v>
                </c:pt>
                <c:pt idx="264" formatCode="0.0">
                  <c:v>38711.294740863363</c:v>
                </c:pt>
                <c:pt idx="265" formatCode="0.0">
                  <c:v>38651.996946247076</c:v>
                </c:pt>
                <c:pt idx="266" formatCode="0.0">
                  <c:v>38592.699151630797</c:v>
                </c:pt>
                <c:pt idx="267" formatCode="0.0">
                  <c:v>38538.036739284333</c:v>
                </c:pt>
                <c:pt idx="268" formatCode="0.0">
                  <c:v>38492.613735511004</c:v>
                </c:pt>
                <c:pt idx="269" formatCode="0.0">
                  <c:v>38447.221887294225</c:v>
                </c:pt>
                <c:pt idx="270" formatCode="0.0">
                  <c:v>38404.133752585374</c:v>
                </c:pt>
                <c:pt idx="271" formatCode="0.0">
                  <c:v>38365.705248347207</c:v>
                </c:pt>
                <c:pt idx="272" formatCode="0.0">
                  <c:v>38322.617113638356</c:v>
                </c:pt>
                <c:pt idx="273" formatCode="0.0">
                  <c:v>38286.477919503479</c:v>
                </c:pt>
                <c:pt idx="274" formatCode="0.0">
                  <c:v>38250.30320537158</c:v>
                </c:pt>
                <c:pt idx="275" formatCode="0.0">
                  <c:v>38218.783828039195</c:v>
                </c:pt>
                <c:pt idx="276" formatCode="0.0">
                  <c:v>38328.053529800905</c:v>
                </c:pt>
                <c:pt idx="277" formatCode="0.0">
                  <c:v>38435.032791135061</c:v>
                </c:pt>
                <c:pt idx="278" formatCode="0.0">
                  <c:v>38539.629018990017</c:v>
                </c:pt>
                <c:pt idx="279" formatCode="0.0">
                  <c:v>38646.701029592092</c:v>
                </c:pt>
                <c:pt idx="280" formatCode="0.0">
                  <c:v>38751.655295423094</c:v>
                </c:pt>
                <c:pt idx="281" formatCode="0.0">
                  <c:v>38858.913274762053</c:v>
                </c:pt>
                <c:pt idx="282" formatCode="0.0">
                  <c:v>38961.474093285928</c:v>
                </c:pt>
                <c:pt idx="283" formatCode="0.0">
                  <c:v>39068.825292873167</c:v>
                </c:pt>
                <c:pt idx="284" formatCode="0.0">
                  <c:v>39171.386111397049</c:v>
                </c:pt>
                <c:pt idx="285" formatCode="0.0">
                  <c:v>39266.939518300067</c:v>
                </c:pt>
                <c:pt idx="286" formatCode="0.0">
                  <c:v>39355.475581532541</c:v>
                </c:pt>
                <c:pt idx="287" formatCode="0.0">
                  <c:v>39446.467642679956</c:v>
                </c:pt>
                <c:pt idx="288" formatCode="0.0">
                  <c:v>39343.353267777595</c:v>
                </c:pt>
                <c:pt idx="289" formatCode="0.0">
                  <c:v>39237.92901214942</c:v>
                </c:pt>
                <c:pt idx="290" formatCode="0.0">
                  <c:v>39137.197670726273</c:v>
                </c:pt>
                <c:pt idx="291" formatCode="0.0">
                  <c:v>39029.386917907432</c:v>
                </c:pt>
                <c:pt idx="292" formatCode="0.0">
                  <c:v>38916.792749322158</c:v>
                </c:pt>
                <c:pt idx="293" formatCode="0.0">
                  <c:v>38808.821702015026</c:v>
                </c:pt>
                <c:pt idx="294" formatCode="0.0">
                  <c:v>38705.560709729725</c:v>
                </c:pt>
                <c:pt idx="295" formatCode="0.0">
                  <c:v>38597.509336381067</c:v>
                </c:pt>
                <c:pt idx="296" formatCode="0.0">
                  <c:v>38494.248344095766</c:v>
                </c:pt>
                <c:pt idx="297" formatCode="0.0">
                  <c:v>38384.131063063047</c:v>
                </c:pt>
                <c:pt idx="298" formatCode="0.0">
                  <c:v>38274.097096225705</c:v>
                </c:pt>
                <c:pt idx="299" formatCode="0.0">
                  <c:v>38156.986818689467</c:v>
                </c:pt>
                <c:pt idx="300" formatCode="0.0">
                  <c:v>38219.61951799722</c:v>
                </c:pt>
                <c:pt idx="301" formatCode="0.0">
                  <c:v>38282.216950916722</c:v>
                </c:pt>
                <c:pt idx="302" formatCode="0.0">
                  <c:v>38340.162744937261</c:v>
                </c:pt>
                <c:pt idx="303" formatCode="0.0">
                  <c:v>38398.080043110705</c:v>
                </c:pt>
                <c:pt idx="304" formatCode="0.0">
                  <c:v>38449.002428077612</c:v>
                </c:pt>
                <c:pt idx="305" formatCode="0.0">
                  <c:v>38495.301691766377</c:v>
                </c:pt>
                <c:pt idx="306" formatCode="0.0">
                  <c:v>38534.637846641592</c:v>
                </c:pt>
                <c:pt idx="307" formatCode="0.0">
                  <c:v>38573.974001516821</c:v>
                </c:pt>
                <c:pt idx="308" formatCode="0.0">
                  <c:v>38606.365421799252</c:v>
                </c:pt>
                <c:pt idx="309" formatCode="0.0">
                  <c:v>38652.62959393685</c:v>
                </c:pt>
                <c:pt idx="310" formatCode="0.0">
                  <c:v>38694.262185391162</c:v>
                </c:pt>
                <c:pt idx="311" formatCode="0.0">
                  <c:v>38735.889662210546</c:v>
                </c:pt>
                <c:pt idx="312" formatCode="0.0">
                  <c:v>38610.427634070278</c:v>
                </c:pt>
                <c:pt idx="313" formatCode="0.0">
                  <c:v>38498.501982156129</c:v>
                </c:pt>
                <c:pt idx="314" formatCode="0.0">
                  <c:v>38382.19373098018</c:v>
                </c:pt>
                <c:pt idx="315" formatCode="0.0">
                  <c:v>38263.756984700041</c:v>
                </c:pt>
                <c:pt idx="316" formatCode="0.0">
                  <c:v>38154.546988727809</c:v>
                </c:pt>
                <c:pt idx="317" formatCode="0.0">
                  <c:v>38043.105155654215</c:v>
                </c:pt>
                <c:pt idx="318" formatCode="0.0">
                  <c:v>37927.414313178415</c:v>
                </c:pt>
                <c:pt idx="319" formatCode="0.0">
                  <c:v>37813.942586277277</c:v>
                </c:pt>
                <c:pt idx="320" formatCode="0.0">
                  <c:v>37705.196478394275</c:v>
                </c:pt>
                <c:pt idx="321" formatCode="0.0">
                  <c:v>37611.910615475907</c:v>
                </c:pt>
                <c:pt idx="322" formatCode="0.0">
                  <c:v>37523.31484790059</c:v>
                </c:pt>
                <c:pt idx="323" formatCode="0.0">
                  <c:v>37432.544350909688</c:v>
                </c:pt>
                <c:pt idx="324" formatCode="0.0">
                  <c:v>36929.79166491433</c:v>
                </c:pt>
                <c:pt idx="325" formatCode="0.0">
                  <c:v>36413.973109129773</c:v>
                </c:pt>
                <c:pt idx="326" formatCode="0.0">
                  <c:v>35906.75355145731</c:v>
                </c:pt>
                <c:pt idx="327" formatCode="0.0">
                  <c:v>35405.878197654783</c:v>
                </c:pt>
                <c:pt idx="328" formatCode="0.0">
                  <c:v>34904.651036260082</c:v>
                </c:pt>
                <c:pt idx="329" formatCode="0.0">
                  <c:v>34403.775682457548</c:v>
                </c:pt>
                <c:pt idx="330" formatCode="0.0">
                  <c:v>33921.223076464463</c:v>
                </c:pt>
                <c:pt idx="331" formatCode="0.0">
                  <c:v>33438.344958583883</c:v>
                </c:pt>
                <c:pt idx="332" formatCode="0.0">
                  <c:v>32952.013319045298</c:v>
                </c:pt>
                <c:pt idx="333" formatCode="0.0">
                  <c:v>32441.826765639933</c:v>
                </c:pt>
                <c:pt idx="334" formatCode="0.0">
                  <c:v>31937.653054823797</c:v>
                </c:pt>
                <c:pt idx="335" formatCode="0.0">
                  <c:v>31441.738066652568</c:v>
                </c:pt>
                <c:pt idx="336" formatCode="0.0">
                  <c:v>31830.652991097522</c:v>
                </c:pt>
                <c:pt idx="337" formatCode="0.0">
                  <c:v>32221.442556219619</c:v>
                </c:pt>
                <c:pt idx="338" formatCode="0.0">
                  <c:v>32593.166987565484</c:v>
                </c:pt>
                <c:pt idx="339" formatCode="0.0">
                  <c:v>32978.044954606186</c:v>
                </c:pt>
                <c:pt idx="340" formatCode="0.0">
                  <c:v>33358.88636983608</c:v>
                </c:pt>
                <c:pt idx="341" formatCode="0.0">
                  <c:v>33739.454388500832</c:v>
                </c:pt>
                <c:pt idx="342" formatCode="0.0">
                  <c:v>34108.444833346795</c:v>
                </c:pt>
                <c:pt idx="343" formatCode="0.0">
                  <c:v>34469.109136011015</c:v>
                </c:pt>
                <c:pt idx="344" formatCode="0.0">
                  <c:v>34837.587183515701</c:v>
                </c:pt>
                <c:pt idx="345" formatCode="0.0">
                  <c:v>35201.287327193866</c:v>
                </c:pt>
                <c:pt idx="346" formatCode="0.0">
                  <c:v>35561.219296618321</c:v>
                </c:pt>
                <c:pt idx="347" formatCode="0.0">
                  <c:v>35919.504170488704</c:v>
                </c:pt>
                <c:pt idx="348" formatCode="0.0">
                  <c:v>36535.204980739225</c:v>
                </c:pt>
                <c:pt idx="349" formatCode="0.0">
                  <c:v>37158.667919966108</c:v>
                </c:pt>
                <c:pt idx="350" formatCode="0.0">
                  <c:v>37786.402899271096</c:v>
                </c:pt>
                <c:pt idx="351" formatCode="0.0">
                  <c:v>38393.965356129003</c:v>
                </c:pt>
                <c:pt idx="352" formatCode="0.0">
                  <c:v>38993.444784931889</c:v>
                </c:pt>
                <c:pt idx="353" formatCode="0.0">
                  <c:v>39579.826784087272</c:v>
                </c:pt>
                <c:pt idx="354" formatCode="0.0">
                  <c:v>40173.428357510653</c:v>
                </c:pt>
                <c:pt idx="355" formatCode="0.0">
                  <c:v>40760.81616804596</c:v>
                </c:pt>
                <c:pt idx="356" formatCode="0.0">
                  <c:v>41341.029269240884</c:v>
                </c:pt>
                <c:pt idx="357" formatCode="0.0">
                  <c:v>41917.266216996839</c:v>
                </c:pt>
                <c:pt idx="358" formatCode="0.0">
                  <c:v>42488.518825540268</c:v>
                </c:pt>
                <c:pt idx="359" formatCode="0.0">
                  <c:v>43045.239517520924</c:v>
                </c:pt>
                <c:pt idx="360" formatCode="0.0">
                  <c:v>43679.464895547346</c:v>
                </c:pt>
                <c:pt idx="361" formatCode="0.0">
                  <c:v>44305.928144597397</c:v>
                </c:pt>
                <c:pt idx="362" formatCode="0.0">
                  <c:v>44933.501477876365</c:v>
                </c:pt>
                <c:pt idx="363" formatCode="0.0">
                  <c:v>45554.473471974816</c:v>
                </c:pt>
                <c:pt idx="364" formatCode="0.0">
                  <c:v>46174.006856333799</c:v>
                </c:pt>
                <c:pt idx="365" formatCode="0.0">
                  <c:v>46817.543659349714</c:v>
                </c:pt>
                <c:pt idx="366" formatCode="0.0">
                  <c:v>47441.443726683669</c:v>
                </c:pt>
                <c:pt idx="367" formatCode="0.0">
                  <c:v>48077.990095400244</c:v>
                </c:pt>
                <c:pt idx="368" formatCode="0.0">
                  <c:v>48713.771138939948</c:v>
                </c:pt>
                <c:pt idx="369" formatCode="0.0">
                  <c:v>49364.971880577927</c:v>
                </c:pt>
                <c:pt idx="370" formatCode="0.0">
                  <c:v>50026.963884103483</c:v>
                </c:pt>
                <c:pt idx="371" formatCode="0.0">
                  <c:v>50701.355866200349</c:v>
                </c:pt>
                <c:pt idx="372" formatCode="0.0">
                  <c:v>50994.878895456612</c:v>
                </c:pt>
                <c:pt idx="373" formatCode="0.0">
                  <c:v>51272.828336060127</c:v>
                </c:pt>
                <c:pt idx="374" formatCode="0.0">
                  <c:v>51553.293088112019</c:v>
                </c:pt>
                <c:pt idx="375" formatCode="0.0">
                  <c:v>51836.245810901237</c:v>
                </c:pt>
                <c:pt idx="376" formatCode="0.0">
                  <c:v>52121.659472103231</c:v>
                </c:pt>
                <c:pt idx="377" formatCode="0.0">
                  <c:v>52392.196642435505</c:v>
                </c:pt>
                <c:pt idx="378" formatCode="0.0">
                  <c:v>52698.808261153798</c:v>
                </c:pt>
                <c:pt idx="379" formatCode="0.0">
                  <c:v>52983.912929410435</c:v>
                </c:pt>
                <c:pt idx="380" formatCode="0.0">
                  <c:v>53262.618490493878</c:v>
                </c:pt>
                <c:pt idx="381" formatCode="0.0">
                  <c:v>53556.74854701553</c:v>
                </c:pt>
                <c:pt idx="382" formatCode="0.0">
                  <c:v>53802.551056490724</c:v>
                </c:pt>
                <c:pt idx="383" formatCode="0.0">
                  <c:v>54048.353565965925</c:v>
                </c:pt>
                <c:pt idx="384" formatCode="0.0">
                  <c:v>54854.038626878086</c:v>
                </c:pt>
                <c:pt idx="385" formatCode="0.0">
                  <c:v>55660.926342355699</c:v>
                </c:pt>
                <c:pt idx="386" formatCode="0.0">
                  <c:v>56473.526429721998</c:v>
                </c:pt>
                <c:pt idx="387" formatCode="0.0">
                  <c:v>57291.805654482348</c:v>
                </c:pt>
                <c:pt idx="388" formatCode="0.0">
                  <c:v>58112.164690695274</c:v>
                </c:pt>
                <c:pt idx="389" formatCode="0.0">
                  <c:v>58935.086111008619</c:v>
                </c:pt>
                <c:pt idx="390" formatCode="0.0">
                  <c:v>59725.844479748906</c:v>
                </c:pt>
                <c:pt idx="391" formatCode="0.0">
                  <c:v>60538.109798950849</c:v>
                </c:pt>
                <c:pt idx="392" formatCode="0.0">
                  <c:v>61362.573152235454</c:v>
                </c:pt>
                <c:pt idx="393" formatCode="0.0">
                  <c:v>62151.048906818869</c:v>
                </c:pt>
                <c:pt idx="394" formatCode="0.0">
                  <c:v>62967.997177610465</c:v>
                </c:pt>
                <c:pt idx="395" formatCode="0.0">
                  <c:v>63791.960168192541</c:v>
                </c:pt>
                <c:pt idx="396" formatCode="0.0">
                  <c:v>64256.522257058117</c:v>
                </c:pt>
                <c:pt idx="397" formatCode="0.0">
                  <c:v>64716.280148051905</c:v>
                </c:pt>
                <c:pt idx="398" formatCode="0.0">
                  <c:v>65171.98401758245</c:v>
                </c:pt>
                <c:pt idx="399" formatCode="0.0">
                  <c:v>65604.699895668804</c:v>
                </c:pt>
                <c:pt idx="400" formatCode="0.0">
                  <c:v>66029.48295831155</c:v>
                </c:pt>
                <c:pt idx="401" formatCode="0.0">
                  <c:v>66450.321962837086</c:v>
                </c:pt>
                <c:pt idx="402" formatCode="0.0">
                  <c:v>66851.989611368452</c:v>
                </c:pt>
                <c:pt idx="403" formatCode="0.0">
                  <c:v>67231.489246824611</c:v>
                </c:pt>
                <c:pt idx="404" formatCode="0.0">
                  <c:v>67592.646554677165</c:v>
                </c:pt>
                <c:pt idx="405" formatCode="0.0">
                  <c:v>67913.560652295564</c:v>
                </c:pt>
                <c:pt idx="406" formatCode="0.0">
                  <c:v>68252.107493357005</c:v>
                </c:pt>
                <c:pt idx="407" formatCode="0.0">
                  <c:v>68569.32847199509</c:v>
                </c:pt>
                <c:pt idx="408" formatCode="0.0">
                  <c:v>66102.509624274608</c:v>
                </c:pt>
                <c:pt idx="409" formatCode="0.0">
                  <c:v>63657.00297240902</c:v>
                </c:pt>
                <c:pt idx="410" formatCode="0.0">
                  <c:v>61219.131027461692</c:v>
                </c:pt>
                <c:pt idx="411" formatCode="0.0">
                  <c:v>58809.962751049265</c:v>
                </c:pt>
                <c:pt idx="412" formatCode="0.0">
                  <c:v>56420.152486948944</c:v>
                </c:pt>
                <c:pt idx="413" formatCode="0.0">
                  <c:v>54027.148841262868</c:v>
                </c:pt>
                <c:pt idx="414" formatCode="0.0">
                  <c:v>51674.671636219507</c:v>
                </c:pt>
                <c:pt idx="415" formatCode="0.0">
                  <c:v>49335.797802235633</c:v>
                </c:pt>
                <c:pt idx="416" formatCode="0.0">
                  <c:v>47019.543151233353</c:v>
                </c:pt>
                <c:pt idx="417" formatCode="0.0">
                  <c:v>44765.485133786853</c:v>
                </c:pt>
                <c:pt idx="418" formatCode="0.0">
                  <c:v>42499.277839044858</c:v>
                </c:pt>
                <c:pt idx="419" formatCode="0.0">
                  <c:v>40249.51875083155</c:v>
                </c:pt>
                <c:pt idx="420" formatCode="0.0">
                  <c:v>40757.101129967574</c:v>
                </c:pt>
                <c:pt idx="421" formatCode="0.0">
                  <c:v>41265.004087607638</c:v>
                </c:pt>
                <c:pt idx="422" formatCode="0.0">
                  <c:v>41772.907045247703</c:v>
                </c:pt>
                <c:pt idx="423" formatCode="0.0">
                  <c:v>42278.670211405595</c:v>
                </c:pt>
                <c:pt idx="424" formatCode="0.0">
                  <c:v>42772.782038077326</c:v>
                </c:pt>
                <c:pt idx="425" formatCode="0.0">
                  <c:v>43277.592848286215</c:v>
                </c:pt>
                <c:pt idx="426" formatCode="0.0">
                  <c:v>43769.256394997756</c:v>
                </c:pt>
                <c:pt idx="427" formatCode="0.0">
                  <c:v>44264.59734466744</c:v>
                </c:pt>
                <c:pt idx="428" formatCode="0.0">
                  <c:v>44753.222468040723</c:v>
                </c:pt>
                <c:pt idx="429" formatCode="0.0">
                  <c:v>45242.440843719007</c:v>
                </c:pt>
                <c:pt idx="430" formatCode="0.0">
                  <c:v>45745.117312406474</c:v>
                </c:pt>
                <c:pt idx="431" formatCode="0.0">
                  <c:v>46240.763266204653</c:v>
                </c:pt>
                <c:pt idx="432" formatCode="0.0">
                  <c:v>47727.278947938452</c:v>
                </c:pt>
                <c:pt idx="433" formatCode="0.0">
                  <c:v>49197.830950002586</c:v>
                </c:pt>
                <c:pt idx="434" formatCode="0.0">
                  <c:v>50654.944998160594</c:v>
                </c:pt>
                <c:pt idx="435" formatCode="0.0">
                  <c:v>52095.356564351416</c:v>
                </c:pt>
                <c:pt idx="436" formatCode="0.0">
                  <c:v>53539.803768904552</c:v>
                </c:pt>
                <c:pt idx="437" formatCode="0.0">
                  <c:v>54967.673877519344</c:v>
                </c:pt>
                <c:pt idx="438" formatCode="0.0">
                  <c:v>56384.805093145609</c:v>
                </c:pt>
                <c:pt idx="439" formatCode="0.0">
                  <c:v>57806.823547829474</c:v>
                </c:pt>
                <c:pt idx="440" formatCode="0.0">
                  <c:v>59224.712051245951</c:v>
                </c:pt>
                <c:pt idx="441" formatCode="0.0">
                  <c:v>60627.896790136321</c:v>
                </c:pt>
                <c:pt idx="442" formatCode="0.0">
                  <c:v>62022.921981052372</c:v>
                </c:pt>
                <c:pt idx="443" formatCode="0.0">
                  <c:v>63409.816757333436</c:v>
                </c:pt>
                <c:pt idx="444" formatCode="0.0">
                  <c:v>63062.348918699521</c:v>
                </c:pt>
                <c:pt idx="445" formatCode="0.0">
                  <c:v>62716.047496567764</c:v>
                </c:pt>
                <c:pt idx="446" formatCode="0.0">
                  <c:v>62377.037040931376</c:v>
                </c:pt>
                <c:pt idx="447" formatCode="0.0">
                  <c:v>62045.536956857155</c:v>
                </c:pt>
                <c:pt idx="448" formatCode="0.0">
                  <c:v>61714.308288073284</c:v>
                </c:pt>
                <c:pt idx="449" formatCode="0.0">
                  <c:v>61393.554981575297</c:v>
                </c:pt>
                <c:pt idx="450" formatCode="0.0">
                  <c:v>61070.79990295726</c:v>
                </c:pt>
                <c:pt idx="451" formatCode="0.0">
                  <c:v>60748.044824339209</c:v>
                </c:pt>
                <c:pt idx="452" formatCode="0.0">
                  <c:v>60434.889011359424</c:v>
                </c:pt>
                <c:pt idx="453" formatCode="0.0">
                  <c:v>60131.55592396298</c:v>
                </c:pt>
                <c:pt idx="454" formatCode="0.0">
                  <c:v>59828.458590094961</c:v>
                </c:pt>
                <c:pt idx="455" formatCode="0.0">
                  <c:v>59541.415465307829</c:v>
                </c:pt>
                <c:pt idx="456" formatCode="0.0">
                  <c:v>59104.500440154945</c:v>
                </c:pt>
                <c:pt idx="457" formatCode="0.0">
                  <c:v>58674.549323708154</c:v>
                </c:pt>
                <c:pt idx="458" formatCode="0.0">
                  <c:v>58248.062264461805</c:v>
                </c:pt>
                <c:pt idx="459" formatCode="0.0">
                  <c:v>57825.411276786952</c:v>
                </c:pt>
                <c:pt idx="460" formatCode="0.0">
                  <c:v>57403.143667707103</c:v>
                </c:pt>
                <c:pt idx="461" formatCode="0.0">
                  <c:v>56984.307929595612</c:v>
                </c:pt>
                <c:pt idx="462" formatCode="0.0">
                  <c:v>56577.994525833063</c:v>
                </c:pt>
                <c:pt idx="463" formatCode="0.0">
                  <c:v>56171.681122070513</c:v>
                </c:pt>
                <c:pt idx="464" formatCode="0.0">
                  <c:v>55751.703333078534</c:v>
                </c:pt>
                <c:pt idx="465" formatCode="0.0">
                  <c:v>55326.427881283809</c:v>
                </c:pt>
                <c:pt idx="466" formatCode="0.0">
                  <c:v>54904.182772941553</c:v>
                </c:pt>
                <c:pt idx="467" formatCode="0.0">
                  <c:v>54473.622501163009</c:v>
                </c:pt>
                <c:pt idx="468" formatCode="0.0">
                  <c:v>54754.828305723349</c:v>
                </c:pt>
                <c:pt idx="469" formatCode="0.0">
                  <c:v>55040.210714725763</c:v>
                </c:pt>
                <c:pt idx="470" formatCode="0.0">
                  <c:v>55328.288802096526</c:v>
                </c:pt>
                <c:pt idx="471" formatCode="0.0">
                  <c:v>55621.748377948825</c:v>
                </c:pt>
                <c:pt idx="472" formatCode="0.0">
                  <c:v>55917.893775948804</c:v>
                </c:pt>
                <c:pt idx="473" formatCode="0.0">
                  <c:v>56216.721722699513</c:v>
                </c:pt>
                <c:pt idx="474" formatCode="0.0">
                  <c:v>56518.228950784738</c:v>
                </c:pt>
                <c:pt idx="475" formatCode="0.0">
                  <c:v>56819.736178869964</c:v>
                </c:pt>
                <c:pt idx="476" formatCode="0.0">
                  <c:v>57131.927977234445</c:v>
                </c:pt>
                <c:pt idx="477" formatCode="0.0">
                  <c:v>57449.4426106713</c:v>
                </c:pt>
                <c:pt idx="478" formatCode="0.0">
                  <c:v>57766.957244108147</c:v>
                </c:pt>
                <c:pt idx="479" formatCode="0.0">
                  <c:v>58089.781808774773</c:v>
                </c:pt>
                <c:pt idx="480" formatCode="0.0">
                  <c:v>58279.80291407324</c:v>
                </c:pt>
                <c:pt idx="481" formatCode="0.0">
                  <c:v>58469.824019371692</c:v>
                </c:pt>
                <c:pt idx="482" formatCode="0.0">
                  <c:v>58659.845124670144</c:v>
                </c:pt>
                <c:pt idx="483" formatCode="0.0">
                  <c:v>58849.866229968597</c:v>
                </c:pt>
                <c:pt idx="484" formatCode="0.0">
                  <c:v>59039.887335267056</c:v>
                </c:pt>
                <c:pt idx="485" formatCode="0.0">
                  <c:v>59229.908440565501</c:v>
                </c:pt>
                <c:pt idx="486" formatCode="0.0">
                  <c:v>59419.929545863968</c:v>
                </c:pt>
                <c:pt idx="487" formatCode="0.0">
                  <c:v>59609.95065116242</c:v>
                </c:pt>
                <c:pt idx="488" formatCode="0.0">
                  <c:v>59799.97175646088</c:v>
                </c:pt>
                <c:pt idx="489" formatCode="0.0">
                  <c:v>59989.992861759332</c:v>
                </c:pt>
                <c:pt idx="490" formatCode="0.0">
                  <c:v>60180.013967057792</c:v>
                </c:pt>
                <c:pt idx="491" formatCode="0.0">
                  <c:v>60370.035072356251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796544"/>
        <c:axId val="205796936"/>
      </c:lineChart>
      <c:dateAx>
        <c:axId val="205796544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5796936"/>
        <c:crosses val="autoZero"/>
        <c:auto val="1"/>
        <c:lblOffset val="100"/>
        <c:baseTimeUnit val="months"/>
        <c:majorUnit val="24"/>
        <c:majorTimeUnit val="months"/>
      </c:dateAx>
      <c:valAx>
        <c:axId val="205796936"/>
        <c:scaling>
          <c:orientation val="minMax"/>
          <c:max val="900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r>
                  <a:rPr lang="en-US" sz="1100" dirty="0" smtClean="0">
                    <a:solidFill>
                      <a:sysClr val="windowText" lastClr="000000"/>
                    </a:solidFill>
                  </a:rPr>
                  <a:t>Millions of Real USD</a:t>
                </a:r>
                <a:endParaRPr lang="en-US" sz="1100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9885310298523914E-2"/>
              <c:y val="0.25346231397862828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b="1">
                <a:solidFill>
                  <a:sysClr val="windowText" lastClr="000000"/>
                </a:solidFill>
              </a:defRPr>
            </a:pPr>
            <a:endParaRPr lang="en-US"/>
          </a:p>
        </c:txPr>
        <c:crossAx val="205796544"/>
        <c:crosses val="autoZero"/>
        <c:crossBetween val="between"/>
        <c:majorUnit val="9000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'Historical Consumption'!$E$5</c:f>
              <c:strCache>
                <c:ptCount val="1"/>
                <c:pt idx="0">
                  <c:v>Nominal Consumption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'Historical Consumption'!$A$6:$A$84</c:f>
              <c:numCache>
                <c:formatCode>General</c:formatCode>
                <c:ptCount val="79"/>
                <c:pt idx="0">
                  <c:v>1937</c:v>
                </c:pt>
                <c:pt idx="1">
                  <c:v>1938</c:v>
                </c:pt>
                <c:pt idx="2">
                  <c:v>1939</c:v>
                </c:pt>
                <c:pt idx="3">
                  <c:v>1940</c:v>
                </c:pt>
                <c:pt idx="4">
                  <c:v>1941</c:v>
                </c:pt>
                <c:pt idx="5">
                  <c:v>1942</c:v>
                </c:pt>
                <c:pt idx="6">
                  <c:v>1943</c:v>
                </c:pt>
                <c:pt idx="7">
                  <c:v>1944</c:v>
                </c:pt>
                <c:pt idx="8">
                  <c:v>1945</c:v>
                </c:pt>
                <c:pt idx="9">
                  <c:v>1946</c:v>
                </c:pt>
                <c:pt idx="10">
                  <c:v>1947</c:v>
                </c:pt>
                <c:pt idx="11">
                  <c:v>1948</c:v>
                </c:pt>
                <c:pt idx="12">
                  <c:v>1949</c:v>
                </c:pt>
                <c:pt idx="13">
                  <c:v>1950</c:v>
                </c:pt>
                <c:pt idx="14">
                  <c:v>1951</c:v>
                </c:pt>
                <c:pt idx="15">
                  <c:v>1952</c:v>
                </c:pt>
                <c:pt idx="16">
                  <c:v>1953</c:v>
                </c:pt>
                <c:pt idx="17">
                  <c:v>1954</c:v>
                </c:pt>
                <c:pt idx="18">
                  <c:v>1955</c:v>
                </c:pt>
                <c:pt idx="19">
                  <c:v>1956</c:v>
                </c:pt>
                <c:pt idx="20">
                  <c:v>1957</c:v>
                </c:pt>
                <c:pt idx="21">
                  <c:v>1958</c:v>
                </c:pt>
                <c:pt idx="22">
                  <c:v>1959</c:v>
                </c:pt>
                <c:pt idx="23">
                  <c:v>1960</c:v>
                </c:pt>
                <c:pt idx="24">
                  <c:v>1961</c:v>
                </c:pt>
                <c:pt idx="25">
                  <c:v>1962</c:v>
                </c:pt>
                <c:pt idx="26">
                  <c:v>1963</c:v>
                </c:pt>
                <c:pt idx="27">
                  <c:v>1964</c:v>
                </c:pt>
                <c:pt idx="28">
                  <c:v>1965</c:v>
                </c:pt>
                <c:pt idx="29">
                  <c:v>1966</c:v>
                </c:pt>
                <c:pt idx="30">
                  <c:v>1967</c:v>
                </c:pt>
                <c:pt idx="31">
                  <c:v>1968</c:v>
                </c:pt>
                <c:pt idx="32">
                  <c:v>1969</c:v>
                </c:pt>
                <c:pt idx="33">
                  <c:v>1970</c:v>
                </c:pt>
                <c:pt idx="34">
                  <c:v>1971</c:v>
                </c:pt>
                <c:pt idx="35">
                  <c:v>1972</c:v>
                </c:pt>
                <c:pt idx="36">
                  <c:v>1973</c:v>
                </c:pt>
                <c:pt idx="37">
                  <c:v>1974</c:v>
                </c:pt>
                <c:pt idx="38">
                  <c:v>1975</c:v>
                </c:pt>
                <c:pt idx="39">
                  <c:v>1976</c:v>
                </c:pt>
                <c:pt idx="40">
                  <c:v>1977</c:v>
                </c:pt>
                <c:pt idx="41">
                  <c:v>1978</c:v>
                </c:pt>
                <c:pt idx="42">
                  <c:v>1979</c:v>
                </c:pt>
                <c:pt idx="43">
                  <c:v>1980</c:v>
                </c:pt>
                <c:pt idx="44">
                  <c:v>1981</c:v>
                </c:pt>
                <c:pt idx="45">
                  <c:v>1982</c:v>
                </c:pt>
                <c:pt idx="46">
                  <c:v>1983</c:v>
                </c:pt>
                <c:pt idx="47">
                  <c:v>1984</c:v>
                </c:pt>
                <c:pt idx="48">
                  <c:v>1985</c:v>
                </c:pt>
                <c:pt idx="49">
                  <c:v>1986</c:v>
                </c:pt>
                <c:pt idx="50">
                  <c:v>1987</c:v>
                </c:pt>
                <c:pt idx="51">
                  <c:v>1988</c:v>
                </c:pt>
                <c:pt idx="52">
                  <c:v>1989</c:v>
                </c:pt>
                <c:pt idx="53">
                  <c:v>1990</c:v>
                </c:pt>
                <c:pt idx="54">
                  <c:v>1991</c:v>
                </c:pt>
                <c:pt idx="55">
                  <c:v>1992</c:v>
                </c:pt>
                <c:pt idx="56">
                  <c:v>1993</c:v>
                </c:pt>
                <c:pt idx="57">
                  <c:v>1994</c:v>
                </c:pt>
                <c:pt idx="58">
                  <c:v>1995</c:v>
                </c:pt>
                <c:pt idx="59">
                  <c:v>1996</c:v>
                </c:pt>
                <c:pt idx="60">
                  <c:v>1997</c:v>
                </c:pt>
                <c:pt idx="61">
                  <c:v>1998</c:v>
                </c:pt>
                <c:pt idx="62">
                  <c:v>1999</c:v>
                </c:pt>
                <c:pt idx="63">
                  <c:v>2000</c:v>
                </c:pt>
                <c:pt idx="64">
                  <c:v>2001</c:v>
                </c:pt>
                <c:pt idx="65">
                  <c:v>2002</c:v>
                </c:pt>
                <c:pt idx="66">
                  <c:v>2003</c:v>
                </c:pt>
                <c:pt idx="67">
                  <c:v>2004</c:v>
                </c:pt>
                <c:pt idx="68">
                  <c:v>2005</c:v>
                </c:pt>
                <c:pt idx="69">
                  <c:v>2006</c:v>
                </c:pt>
                <c:pt idx="70">
                  <c:v>2007</c:v>
                </c:pt>
                <c:pt idx="71">
                  <c:v>2008</c:v>
                </c:pt>
                <c:pt idx="72">
                  <c:v>2009</c:v>
                </c:pt>
                <c:pt idx="73">
                  <c:v>2010</c:v>
                </c:pt>
                <c:pt idx="74">
                  <c:v>2011</c:v>
                </c:pt>
                <c:pt idx="75">
                  <c:v>2012</c:v>
                </c:pt>
                <c:pt idx="76">
                  <c:v>2013</c:v>
                </c:pt>
                <c:pt idx="77">
                  <c:v>2014</c:v>
                </c:pt>
                <c:pt idx="78">
                  <c:v>2015</c:v>
                </c:pt>
              </c:numCache>
            </c:numRef>
          </c:cat>
          <c:val>
            <c:numRef>
              <c:f>'Historical Consumption'!$E$6:$E$84</c:f>
              <c:numCache>
                <c:formatCode>0.000</c:formatCode>
                <c:ptCount val="79"/>
                <c:pt idx="0">
                  <c:v>0.189</c:v>
                </c:pt>
                <c:pt idx="1">
                  <c:v>0.14099999999999999</c:v>
                </c:pt>
                <c:pt idx="2">
                  <c:v>0.2</c:v>
                </c:pt>
                <c:pt idx="3">
                  <c:v>0.443</c:v>
                </c:pt>
                <c:pt idx="4">
                  <c:v>0.77100000000000002</c:v>
                </c:pt>
                <c:pt idx="5">
                  <c:v>1.3220000000000001</c:v>
                </c:pt>
                <c:pt idx="6">
                  <c:v>1.18</c:v>
                </c:pt>
                <c:pt idx="7">
                  <c:v>0.498</c:v>
                </c:pt>
                <c:pt idx="8">
                  <c:v>0.42399999999999999</c:v>
                </c:pt>
                <c:pt idx="9">
                  <c:v>0.33500000000000002</c:v>
                </c:pt>
                <c:pt idx="10">
                  <c:v>0.30599999999999999</c:v>
                </c:pt>
                <c:pt idx="11">
                  <c:v>0.28799999999999998</c:v>
                </c:pt>
                <c:pt idx="12">
                  <c:v>0.249</c:v>
                </c:pt>
                <c:pt idx="13">
                  <c:v>0.30599999999999999</c:v>
                </c:pt>
                <c:pt idx="14">
                  <c:v>0.63200000000000001</c:v>
                </c:pt>
                <c:pt idx="15">
                  <c:v>1.1259999999999999</c:v>
                </c:pt>
                <c:pt idx="16">
                  <c:v>1.1910000000000001</c:v>
                </c:pt>
                <c:pt idx="17">
                  <c:v>0.89200000000000002</c:v>
                </c:pt>
                <c:pt idx="18">
                  <c:v>0.67</c:v>
                </c:pt>
                <c:pt idx="19">
                  <c:v>0.88600000000000001</c:v>
                </c:pt>
                <c:pt idx="20">
                  <c:v>0.72199999999999998</c:v>
                </c:pt>
                <c:pt idx="21">
                  <c:v>0.42699999999999999</c:v>
                </c:pt>
                <c:pt idx="22">
                  <c:v>0.748</c:v>
                </c:pt>
                <c:pt idx="23">
                  <c:v>0.74399999999999999</c:v>
                </c:pt>
                <c:pt idx="24">
                  <c:v>0.77200000000000002</c:v>
                </c:pt>
                <c:pt idx="25">
                  <c:v>0.81499999999999995</c:v>
                </c:pt>
                <c:pt idx="26">
                  <c:v>1.0609999999999999</c:v>
                </c:pt>
                <c:pt idx="27">
                  <c:v>1.577</c:v>
                </c:pt>
                <c:pt idx="28">
                  <c:v>1.6919999999999999</c:v>
                </c:pt>
                <c:pt idx="29">
                  <c:v>2.0739999999999998</c:v>
                </c:pt>
                <c:pt idx="30">
                  <c:v>1.42</c:v>
                </c:pt>
                <c:pt idx="31">
                  <c:v>1.474</c:v>
                </c:pt>
                <c:pt idx="32">
                  <c:v>1.728</c:v>
                </c:pt>
                <c:pt idx="33">
                  <c:v>0.91200000000000003</c:v>
                </c:pt>
                <c:pt idx="34">
                  <c:v>0.86099999999999999</c:v>
                </c:pt>
                <c:pt idx="35">
                  <c:v>1.4119999999999999</c:v>
                </c:pt>
                <c:pt idx="36">
                  <c:v>2.613</c:v>
                </c:pt>
                <c:pt idx="37">
                  <c:v>2.5830000000000002</c:v>
                </c:pt>
                <c:pt idx="38">
                  <c:v>1.2769999999999999</c:v>
                </c:pt>
                <c:pt idx="39">
                  <c:v>2.0030000000000001</c:v>
                </c:pt>
                <c:pt idx="40">
                  <c:v>2.9950000000000001</c:v>
                </c:pt>
                <c:pt idx="41">
                  <c:v>4.3490000000000002</c:v>
                </c:pt>
                <c:pt idx="42">
                  <c:v>5.6210000000000004</c:v>
                </c:pt>
                <c:pt idx="43">
                  <c:v>4.7539999999999996</c:v>
                </c:pt>
                <c:pt idx="44">
                  <c:v>2.9449999999999998</c:v>
                </c:pt>
                <c:pt idx="45">
                  <c:v>1.498</c:v>
                </c:pt>
                <c:pt idx="46">
                  <c:v>2.4729999999999999</c:v>
                </c:pt>
                <c:pt idx="47">
                  <c:v>3.22</c:v>
                </c:pt>
                <c:pt idx="48">
                  <c:v>3.8180000000000001</c:v>
                </c:pt>
                <c:pt idx="49">
                  <c:v>4.2300000000000004</c:v>
                </c:pt>
                <c:pt idx="50">
                  <c:v>3.9039999999999999</c:v>
                </c:pt>
                <c:pt idx="51">
                  <c:v>4.0369999999999999</c:v>
                </c:pt>
                <c:pt idx="52">
                  <c:v>4.8869999999999996</c:v>
                </c:pt>
                <c:pt idx="53">
                  <c:v>4.6210000000000004</c:v>
                </c:pt>
                <c:pt idx="54">
                  <c:v>4.1970000000000001</c:v>
                </c:pt>
                <c:pt idx="55">
                  <c:v>3.7080000000000002</c:v>
                </c:pt>
                <c:pt idx="56">
                  <c:v>4.351</c:v>
                </c:pt>
                <c:pt idx="57">
                  <c:v>5.23</c:v>
                </c:pt>
                <c:pt idx="58">
                  <c:v>6.7169999999999996</c:v>
                </c:pt>
                <c:pt idx="59">
                  <c:v>6.907</c:v>
                </c:pt>
                <c:pt idx="60">
                  <c:v>7.7679999999999998</c:v>
                </c:pt>
                <c:pt idx="61">
                  <c:v>7.9950000000000001</c:v>
                </c:pt>
                <c:pt idx="62">
                  <c:v>6.5439999999999996</c:v>
                </c:pt>
                <c:pt idx="63">
                  <c:v>6.7759999999999998</c:v>
                </c:pt>
                <c:pt idx="64">
                  <c:v>5.1920000000000002</c:v>
                </c:pt>
                <c:pt idx="65">
                  <c:v>3.302</c:v>
                </c:pt>
                <c:pt idx="66">
                  <c:v>3.0430000000000001</c:v>
                </c:pt>
                <c:pt idx="67">
                  <c:v>4.093</c:v>
                </c:pt>
                <c:pt idx="68">
                  <c:v>4.7610000000000001</c:v>
                </c:pt>
                <c:pt idx="69">
                  <c:v>5.0890000000000004</c:v>
                </c:pt>
                <c:pt idx="70">
                  <c:v>5.1790000000000003</c:v>
                </c:pt>
                <c:pt idx="71">
                  <c:v>5.6719999999999997</c:v>
                </c:pt>
                <c:pt idx="72">
                  <c:v>3.077</c:v>
                </c:pt>
                <c:pt idx="73">
                  <c:v>3.5660000000000003</c:v>
                </c:pt>
                <c:pt idx="74">
                  <c:v>6.1880000000000006</c:v>
                </c:pt>
                <c:pt idx="75">
                  <c:v>7.0640000000000001</c:v>
                </c:pt>
                <c:pt idx="76">
                  <c:v>6.4150000000000009</c:v>
                </c:pt>
                <c:pt idx="77">
                  <c:v>6.4630000000000001</c:v>
                </c:pt>
                <c:pt idx="78">
                  <c:v>8.8219999999999992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'Historical Consumption'!$G$5</c:f>
              <c:strCache>
                <c:ptCount val="1"/>
                <c:pt idx="0">
                  <c:v>Real Consumption</c:v>
                </c:pt>
              </c:strCache>
            </c:strRef>
          </c:tx>
          <c:spPr>
            <a:ln w="25400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'Historical Consumption'!$A$6:$A$84</c:f>
              <c:numCache>
                <c:formatCode>General</c:formatCode>
                <c:ptCount val="79"/>
                <c:pt idx="0">
                  <c:v>1937</c:v>
                </c:pt>
                <c:pt idx="1">
                  <c:v>1938</c:v>
                </c:pt>
                <c:pt idx="2">
                  <c:v>1939</c:v>
                </c:pt>
                <c:pt idx="3">
                  <c:v>1940</c:v>
                </c:pt>
                <c:pt idx="4">
                  <c:v>1941</c:v>
                </c:pt>
                <c:pt idx="5">
                  <c:v>1942</c:v>
                </c:pt>
                <c:pt idx="6">
                  <c:v>1943</c:v>
                </c:pt>
                <c:pt idx="7">
                  <c:v>1944</c:v>
                </c:pt>
                <c:pt idx="8">
                  <c:v>1945</c:v>
                </c:pt>
                <c:pt idx="9">
                  <c:v>1946</c:v>
                </c:pt>
                <c:pt idx="10">
                  <c:v>1947</c:v>
                </c:pt>
                <c:pt idx="11">
                  <c:v>1948</c:v>
                </c:pt>
                <c:pt idx="12">
                  <c:v>1949</c:v>
                </c:pt>
                <c:pt idx="13">
                  <c:v>1950</c:v>
                </c:pt>
                <c:pt idx="14">
                  <c:v>1951</c:v>
                </c:pt>
                <c:pt idx="15">
                  <c:v>1952</c:v>
                </c:pt>
                <c:pt idx="16">
                  <c:v>1953</c:v>
                </c:pt>
                <c:pt idx="17">
                  <c:v>1954</c:v>
                </c:pt>
                <c:pt idx="18">
                  <c:v>1955</c:v>
                </c:pt>
                <c:pt idx="19">
                  <c:v>1956</c:v>
                </c:pt>
                <c:pt idx="20">
                  <c:v>1957</c:v>
                </c:pt>
                <c:pt idx="21">
                  <c:v>1958</c:v>
                </c:pt>
                <c:pt idx="22">
                  <c:v>1959</c:v>
                </c:pt>
                <c:pt idx="23">
                  <c:v>1960</c:v>
                </c:pt>
                <c:pt idx="24">
                  <c:v>1961</c:v>
                </c:pt>
                <c:pt idx="25">
                  <c:v>1962</c:v>
                </c:pt>
                <c:pt idx="26">
                  <c:v>1963</c:v>
                </c:pt>
                <c:pt idx="27">
                  <c:v>1964</c:v>
                </c:pt>
                <c:pt idx="28">
                  <c:v>1965</c:v>
                </c:pt>
                <c:pt idx="29">
                  <c:v>1966</c:v>
                </c:pt>
                <c:pt idx="30">
                  <c:v>1967</c:v>
                </c:pt>
                <c:pt idx="31">
                  <c:v>1968</c:v>
                </c:pt>
                <c:pt idx="32">
                  <c:v>1969</c:v>
                </c:pt>
                <c:pt idx="33">
                  <c:v>1970</c:v>
                </c:pt>
                <c:pt idx="34">
                  <c:v>1971</c:v>
                </c:pt>
                <c:pt idx="35">
                  <c:v>1972</c:v>
                </c:pt>
                <c:pt idx="36">
                  <c:v>1973</c:v>
                </c:pt>
                <c:pt idx="37">
                  <c:v>1974</c:v>
                </c:pt>
                <c:pt idx="38">
                  <c:v>1975</c:v>
                </c:pt>
                <c:pt idx="39">
                  <c:v>1976</c:v>
                </c:pt>
                <c:pt idx="40">
                  <c:v>1977</c:v>
                </c:pt>
                <c:pt idx="41">
                  <c:v>1978</c:v>
                </c:pt>
                <c:pt idx="42">
                  <c:v>1979</c:v>
                </c:pt>
                <c:pt idx="43">
                  <c:v>1980</c:v>
                </c:pt>
                <c:pt idx="44">
                  <c:v>1981</c:v>
                </c:pt>
                <c:pt idx="45">
                  <c:v>1982</c:v>
                </c:pt>
                <c:pt idx="46">
                  <c:v>1983</c:v>
                </c:pt>
                <c:pt idx="47">
                  <c:v>1984</c:v>
                </c:pt>
                <c:pt idx="48">
                  <c:v>1985</c:v>
                </c:pt>
                <c:pt idx="49">
                  <c:v>1986</c:v>
                </c:pt>
                <c:pt idx="50">
                  <c:v>1987</c:v>
                </c:pt>
                <c:pt idx="51">
                  <c:v>1988</c:v>
                </c:pt>
                <c:pt idx="52">
                  <c:v>1989</c:v>
                </c:pt>
                <c:pt idx="53">
                  <c:v>1990</c:v>
                </c:pt>
                <c:pt idx="54">
                  <c:v>1991</c:v>
                </c:pt>
                <c:pt idx="55">
                  <c:v>1992</c:v>
                </c:pt>
                <c:pt idx="56">
                  <c:v>1993</c:v>
                </c:pt>
                <c:pt idx="57">
                  <c:v>1994</c:v>
                </c:pt>
                <c:pt idx="58">
                  <c:v>1995</c:v>
                </c:pt>
                <c:pt idx="59">
                  <c:v>1996</c:v>
                </c:pt>
                <c:pt idx="60">
                  <c:v>1997</c:v>
                </c:pt>
                <c:pt idx="61">
                  <c:v>1998</c:v>
                </c:pt>
                <c:pt idx="62">
                  <c:v>1999</c:v>
                </c:pt>
                <c:pt idx="63">
                  <c:v>2000</c:v>
                </c:pt>
                <c:pt idx="64">
                  <c:v>2001</c:v>
                </c:pt>
                <c:pt idx="65">
                  <c:v>2002</c:v>
                </c:pt>
                <c:pt idx="66">
                  <c:v>2003</c:v>
                </c:pt>
                <c:pt idx="67">
                  <c:v>2004</c:v>
                </c:pt>
                <c:pt idx="68">
                  <c:v>2005</c:v>
                </c:pt>
                <c:pt idx="69">
                  <c:v>2006</c:v>
                </c:pt>
                <c:pt idx="70">
                  <c:v>2007</c:v>
                </c:pt>
                <c:pt idx="71">
                  <c:v>2008</c:v>
                </c:pt>
                <c:pt idx="72">
                  <c:v>2009</c:v>
                </c:pt>
                <c:pt idx="73">
                  <c:v>2010</c:v>
                </c:pt>
                <c:pt idx="74">
                  <c:v>2011</c:v>
                </c:pt>
                <c:pt idx="75">
                  <c:v>2012</c:v>
                </c:pt>
                <c:pt idx="76">
                  <c:v>2013</c:v>
                </c:pt>
                <c:pt idx="77">
                  <c:v>2014</c:v>
                </c:pt>
                <c:pt idx="78">
                  <c:v>2015</c:v>
                </c:pt>
              </c:numCache>
            </c:numRef>
          </c:cat>
          <c:val>
            <c:numRef>
              <c:f>'Historical Consumption'!$G$6:$G$84</c:f>
              <c:numCache>
                <c:formatCode>0.000</c:formatCode>
                <c:ptCount val="79"/>
                <c:pt idx="0">
                  <c:v>3.5199700093720718</c:v>
                </c:pt>
                <c:pt idx="1">
                  <c:v>3.0926622516556281</c:v>
                </c:pt>
                <c:pt idx="2">
                  <c:v>4.5421714285714279</c:v>
                </c:pt>
                <c:pt idx="3">
                  <c:v>9.7273988950276262</c:v>
                </c:pt>
                <c:pt idx="4">
                  <c:v>14.121024884792625</c:v>
                </c:pt>
                <c:pt idx="5">
                  <c:v>19.872000000000003</c:v>
                </c:pt>
                <c:pt idx="6">
                  <c:v>16.583422913719946</c:v>
                </c:pt>
                <c:pt idx="7">
                  <c:v>6.9253016095171454</c:v>
                </c:pt>
                <c:pt idx="8">
                  <c:v>5.7435092024539873</c:v>
                </c:pt>
                <c:pt idx="9">
                  <c:v>3.7441619797525303</c:v>
                </c:pt>
                <c:pt idx="10">
                  <c:v>2.5679189189189189</c:v>
                </c:pt>
                <c:pt idx="11">
                  <c:v>2.2054473988439307</c:v>
                </c:pt>
                <c:pt idx="12">
                  <c:v>1.8144950495049508</c:v>
                </c:pt>
                <c:pt idx="13">
                  <c:v>2.1802911437791326</c:v>
                </c:pt>
                <c:pt idx="14">
                  <c:v>4.1069666448659259</c:v>
                </c:pt>
                <c:pt idx="15">
                  <c:v>7.1971283370858785</c:v>
                </c:pt>
                <c:pt idx="16">
                  <c:v>7.4897316455696208</c:v>
                </c:pt>
                <c:pt idx="17">
                  <c:v>5.5427842401500955</c:v>
                </c:pt>
                <c:pt idx="18">
                  <c:v>4.0431946553294864</c:v>
                </c:pt>
                <c:pt idx="19">
                  <c:v>4.9708051948051946</c:v>
                </c:pt>
                <c:pt idx="20">
                  <c:v>3.8148322254719491</c:v>
                </c:pt>
                <c:pt idx="21">
                  <c:v>2.2016979761286972</c:v>
                </c:pt>
                <c:pt idx="22">
                  <c:v>3.7870715923566882</c:v>
                </c:pt>
                <c:pt idx="23">
                  <c:v>3.7562926829268286</c:v>
                </c:pt>
                <c:pt idx="24">
                  <c:v>3.8858115501519768</c:v>
                </c:pt>
                <c:pt idx="25">
                  <c:v>4.089818181818182</c:v>
                </c:pt>
                <c:pt idx="26">
                  <c:v>5.3162360060514358</c:v>
                </c:pt>
                <c:pt idx="27">
                  <c:v>7.8169478672985777</c:v>
                </c:pt>
                <c:pt idx="28">
                  <c:v>8.2857131591917188</c:v>
                </c:pt>
                <c:pt idx="29">
                  <c:v>9.9144883329324021</c:v>
                </c:pt>
                <c:pt idx="30">
                  <c:v>6.5669629974400747</c:v>
                </c:pt>
                <c:pt idx="31">
                  <c:v>6.5897250843644546</c:v>
                </c:pt>
                <c:pt idx="32">
                  <c:v>7.4779651567944256</c:v>
                </c:pt>
                <c:pt idx="33">
                  <c:v>3.7670471835377248</c:v>
                </c:pt>
                <c:pt idx="34">
                  <c:v>3.4171743559017371</c:v>
                </c:pt>
                <c:pt idx="35">
                  <c:v>5.4675105222135603</c:v>
                </c:pt>
                <c:pt idx="36">
                  <c:v>9.7935752546208974</c:v>
                </c:pt>
                <c:pt idx="37">
                  <c:v>8.4813906146728346</c:v>
                </c:pt>
                <c:pt idx="38">
                  <c:v>3.6345665998281289</c:v>
                </c:pt>
                <c:pt idx="39">
                  <c:v>5.3442019334049409</c:v>
                </c:pt>
                <c:pt idx="40">
                  <c:v>7.5061975028376837</c:v>
                </c:pt>
                <c:pt idx="41">
                  <c:v>10.104446159242372</c:v>
                </c:pt>
                <c:pt idx="42">
                  <c:v>12.013391266939127</c:v>
                </c:pt>
                <c:pt idx="43">
                  <c:v>9.1746613576769906</c:v>
                </c:pt>
                <c:pt idx="44">
                  <c:v>5.1553065539112053</c:v>
                </c:pt>
                <c:pt idx="45">
                  <c:v>2.4800679830042482</c:v>
                </c:pt>
                <c:pt idx="46">
                  <c:v>3.9843891681530734</c:v>
                </c:pt>
                <c:pt idx="47">
                  <c:v>5.0671396895787133</c:v>
                </c:pt>
                <c:pt idx="48">
                  <c:v>5.8787615062761507</c:v>
                </c:pt>
                <c:pt idx="49">
                  <c:v>6.3883994528043768</c:v>
                </c:pt>
                <c:pt idx="50">
                  <c:v>5.7887097448142066</c:v>
                </c:pt>
                <c:pt idx="51">
                  <c:v>5.8467505283871439</c:v>
                </c:pt>
                <c:pt idx="52">
                  <c:v>6.813137645573172</c:v>
                </c:pt>
                <c:pt idx="53">
                  <c:v>6.2286177847113899</c:v>
                </c:pt>
                <c:pt idx="54">
                  <c:v>5.4844995068060767</c:v>
                </c:pt>
                <c:pt idx="55">
                  <c:v>4.7548155126798735</c:v>
                </c:pt>
                <c:pt idx="56">
                  <c:v>5.4841476595204854</c:v>
                </c:pt>
                <c:pt idx="57">
                  <c:v>6.4589248648312712</c:v>
                </c:pt>
                <c:pt idx="58">
                  <c:v>8.1345739533183021</c:v>
                </c:pt>
                <c:pt idx="59">
                  <c:v>8.2699225161173704</c:v>
                </c:pt>
                <c:pt idx="60">
                  <c:v>9.3047435804701628</c:v>
                </c:pt>
                <c:pt idx="61">
                  <c:v>9.624804022535896</c:v>
                </c:pt>
                <c:pt idx="62">
                  <c:v>7.8732438094084864</c:v>
                </c:pt>
                <c:pt idx="63">
                  <c:v>8.0809381263878048</c:v>
                </c:pt>
                <c:pt idx="64">
                  <c:v>6.1766896551724129</c:v>
                </c:pt>
                <c:pt idx="65">
                  <c:v>3.9223709725626157</c:v>
                </c:pt>
                <c:pt idx="66">
                  <c:v>3.5688441926345611</c:v>
                </c:pt>
                <c:pt idx="67">
                  <c:v>4.68931081003171</c:v>
                </c:pt>
                <c:pt idx="68">
                  <c:v>5.376823823596272</c:v>
                </c:pt>
                <c:pt idx="69">
                  <c:v>5.6386176749372749</c:v>
                </c:pt>
                <c:pt idx="70">
                  <c:v>5.5899781652273104</c:v>
                </c:pt>
                <c:pt idx="71">
                  <c:v>5.9846014654348521</c:v>
                </c:pt>
                <c:pt idx="72">
                  <c:v>3.2503797576015305</c:v>
                </c:pt>
                <c:pt idx="73">
                  <c:v>3.7523723590150917</c:v>
                </c:pt>
                <c:pt idx="74">
                  <c:v>6.4032459904186627</c:v>
                </c:pt>
                <c:pt idx="75">
                  <c:v>7.180348235294117</c:v>
                </c:pt>
                <c:pt idx="76">
                  <c:v>6.4634629620240336</c:v>
                </c:pt>
                <c:pt idx="77">
                  <c:v>6.4630000000000001</c:v>
                </c:pt>
                <c:pt idx="78">
                  <c:v>8.8219999999999992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'Historical Consumption'!$H$5</c:f>
              <c:strCache>
                <c:ptCount val="1"/>
                <c:pt idx="0">
                  <c:v>Avg. Real Consumption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'Historical Consumption'!$A$6:$A$84</c:f>
              <c:numCache>
                <c:formatCode>General</c:formatCode>
                <c:ptCount val="79"/>
                <c:pt idx="0">
                  <c:v>1937</c:v>
                </c:pt>
                <c:pt idx="1">
                  <c:v>1938</c:v>
                </c:pt>
                <c:pt idx="2">
                  <c:v>1939</c:v>
                </c:pt>
                <c:pt idx="3">
                  <c:v>1940</c:v>
                </c:pt>
                <c:pt idx="4">
                  <c:v>1941</c:v>
                </c:pt>
                <c:pt idx="5">
                  <c:v>1942</c:v>
                </c:pt>
                <c:pt idx="6">
                  <c:v>1943</c:v>
                </c:pt>
                <c:pt idx="7">
                  <c:v>1944</c:v>
                </c:pt>
                <c:pt idx="8">
                  <c:v>1945</c:v>
                </c:pt>
                <c:pt idx="9">
                  <c:v>1946</c:v>
                </c:pt>
                <c:pt idx="10">
                  <c:v>1947</c:v>
                </c:pt>
                <c:pt idx="11">
                  <c:v>1948</c:v>
                </c:pt>
                <c:pt idx="12">
                  <c:v>1949</c:v>
                </c:pt>
                <c:pt idx="13">
                  <c:v>1950</c:v>
                </c:pt>
                <c:pt idx="14">
                  <c:v>1951</c:v>
                </c:pt>
                <c:pt idx="15">
                  <c:v>1952</c:v>
                </c:pt>
                <c:pt idx="16">
                  <c:v>1953</c:v>
                </c:pt>
                <c:pt idx="17">
                  <c:v>1954</c:v>
                </c:pt>
                <c:pt idx="18">
                  <c:v>1955</c:v>
                </c:pt>
                <c:pt idx="19">
                  <c:v>1956</c:v>
                </c:pt>
                <c:pt idx="20">
                  <c:v>1957</c:v>
                </c:pt>
                <c:pt idx="21">
                  <c:v>1958</c:v>
                </c:pt>
                <c:pt idx="22">
                  <c:v>1959</c:v>
                </c:pt>
                <c:pt idx="23">
                  <c:v>1960</c:v>
                </c:pt>
                <c:pt idx="24">
                  <c:v>1961</c:v>
                </c:pt>
                <c:pt idx="25">
                  <c:v>1962</c:v>
                </c:pt>
                <c:pt idx="26">
                  <c:v>1963</c:v>
                </c:pt>
                <c:pt idx="27">
                  <c:v>1964</c:v>
                </c:pt>
                <c:pt idx="28">
                  <c:v>1965</c:v>
                </c:pt>
                <c:pt idx="29">
                  <c:v>1966</c:v>
                </c:pt>
                <c:pt idx="30">
                  <c:v>1967</c:v>
                </c:pt>
                <c:pt idx="31">
                  <c:v>1968</c:v>
                </c:pt>
                <c:pt idx="32">
                  <c:v>1969</c:v>
                </c:pt>
                <c:pt idx="33">
                  <c:v>1970</c:v>
                </c:pt>
                <c:pt idx="34">
                  <c:v>1971</c:v>
                </c:pt>
                <c:pt idx="35">
                  <c:v>1972</c:v>
                </c:pt>
                <c:pt idx="36">
                  <c:v>1973</c:v>
                </c:pt>
                <c:pt idx="37">
                  <c:v>1974</c:v>
                </c:pt>
                <c:pt idx="38">
                  <c:v>1975</c:v>
                </c:pt>
                <c:pt idx="39">
                  <c:v>1976</c:v>
                </c:pt>
                <c:pt idx="40">
                  <c:v>1977</c:v>
                </c:pt>
                <c:pt idx="41">
                  <c:v>1978</c:v>
                </c:pt>
                <c:pt idx="42">
                  <c:v>1979</c:v>
                </c:pt>
                <c:pt idx="43">
                  <c:v>1980</c:v>
                </c:pt>
                <c:pt idx="44">
                  <c:v>1981</c:v>
                </c:pt>
                <c:pt idx="45">
                  <c:v>1982</c:v>
                </c:pt>
                <c:pt idx="46">
                  <c:v>1983</c:v>
                </c:pt>
                <c:pt idx="47">
                  <c:v>1984</c:v>
                </c:pt>
                <c:pt idx="48">
                  <c:v>1985</c:v>
                </c:pt>
                <c:pt idx="49">
                  <c:v>1986</c:v>
                </c:pt>
                <c:pt idx="50">
                  <c:v>1987</c:v>
                </c:pt>
                <c:pt idx="51">
                  <c:v>1988</c:v>
                </c:pt>
                <c:pt idx="52">
                  <c:v>1989</c:v>
                </c:pt>
                <c:pt idx="53">
                  <c:v>1990</c:v>
                </c:pt>
                <c:pt idx="54">
                  <c:v>1991</c:v>
                </c:pt>
                <c:pt idx="55">
                  <c:v>1992</c:v>
                </c:pt>
                <c:pt idx="56">
                  <c:v>1993</c:v>
                </c:pt>
                <c:pt idx="57">
                  <c:v>1994</c:v>
                </c:pt>
                <c:pt idx="58">
                  <c:v>1995</c:v>
                </c:pt>
                <c:pt idx="59">
                  <c:v>1996</c:v>
                </c:pt>
                <c:pt idx="60">
                  <c:v>1997</c:v>
                </c:pt>
                <c:pt idx="61">
                  <c:v>1998</c:v>
                </c:pt>
                <c:pt idx="62">
                  <c:v>1999</c:v>
                </c:pt>
                <c:pt idx="63">
                  <c:v>2000</c:v>
                </c:pt>
                <c:pt idx="64">
                  <c:v>2001</c:v>
                </c:pt>
                <c:pt idx="65">
                  <c:v>2002</c:v>
                </c:pt>
                <c:pt idx="66">
                  <c:v>2003</c:v>
                </c:pt>
                <c:pt idx="67">
                  <c:v>2004</c:v>
                </c:pt>
                <c:pt idx="68">
                  <c:v>2005</c:v>
                </c:pt>
                <c:pt idx="69">
                  <c:v>2006</c:v>
                </c:pt>
                <c:pt idx="70">
                  <c:v>2007</c:v>
                </c:pt>
                <c:pt idx="71">
                  <c:v>2008</c:v>
                </c:pt>
                <c:pt idx="72">
                  <c:v>2009</c:v>
                </c:pt>
                <c:pt idx="73">
                  <c:v>2010</c:v>
                </c:pt>
                <c:pt idx="74">
                  <c:v>2011</c:v>
                </c:pt>
                <c:pt idx="75">
                  <c:v>2012</c:v>
                </c:pt>
                <c:pt idx="76">
                  <c:v>2013</c:v>
                </c:pt>
                <c:pt idx="77">
                  <c:v>2014</c:v>
                </c:pt>
                <c:pt idx="78">
                  <c:v>2015</c:v>
                </c:pt>
              </c:numCache>
            </c:numRef>
          </c:cat>
          <c:val>
            <c:numRef>
              <c:f>'Historical Consumption'!$H$6:$H$84</c:f>
              <c:numCache>
                <c:formatCode>0.000</c:formatCode>
                <c:ptCount val="79"/>
                <c:pt idx="0">
                  <c:v>6.2020519441123021</c:v>
                </c:pt>
                <c:pt idx="1">
                  <c:v>6.2020519441123021</c:v>
                </c:pt>
                <c:pt idx="2">
                  <c:v>6.2020519441123021</c:v>
                </c:pt>
                <c:pt idx="3">
                  <c:v>6.2020519441123021</c:v>
                </c:pt>
                <c:pt idx="4">
                  <c:v>6.2020519441123021</c:v>
                </c:pt>
                <c:pt idx="5">
                  <c:v>6.2020519441123021</c:v>
                </c:pt>
                <c:pt idx="6">
                  <c:v>6.2020519441123021</c:v>
                </c:pt>
                <c:pt idx="7">
                  <c:v>6.2020519441123021</c:v>
                </c:pt>
                <c:pt idx="8">
                  <c:v>6.2020519441123021</c:v>
                </c:pt>
                <c:pt idx="9">
                  <c:v>6.2020519441123021</c:v>
                </c:pt>
                <c:pt idx="10">
                  <c:v>6.2020519441123021</c:v>
                </c:pt>
                <c:pt idx="11">
                  <c:v>6.2020519441123021</c:v>
                </c:pt>
                <c:pt idx="12">
                  <c:v>6.2020519441123021</c:v>
                </c:pt>
                <c:pt idx="13">
                  <c:v>6.2020519441123021</c:v>
                </c:pt>
                <c:pt idx="14">
                  <c:v>6.2020519441123021</c:v>
                </c:pt>
                <c:pt idx="15">
                  <c:v>6.2020519441123021</c:v>
                </c:pt>
                <c:pt idx="16">
                  <c:v>6.2020519441123021</c:v>
                </c:pt>
                <c:pt idx="17">
                  <c:v>6.2020519441123021</c:v>
                </c:pt>
                <c:pt idx="18">
                  <c:v>6.2020519441123021</c:v>
                </c:pt>
                <c:pt idx="19">
                  <c:v>6.2020519441123021</c:v>
                </c:pt>
                <c:pt idx="20">
                  <c:v>6.2020519441123021</c:v>
                </c:pt>
                <c:pt idx="21">
                  <c:v>6.2020519441123021</c:v>
                </c:pt>
                <c:pt idx="22">
                  <c:v>6.2020519441123021</c:v>
                </c:pt>
                <c:pt idx="23">
                  <c:v>6.2020519441123021</c:v>
                </c:pt>
                <c:pt idx="24">
                  <c:v>6.2020519441123021</c:v>
                </c:pt>
                <c:pt idx="25">
                  <c:v>6.2020519441123021</c:v>
                </c:pt>
                <c:pt idx="26">
                  <c:v>6.2020519441123021</c:v>
                </c:pt>
                <c:pt idx="27">
                  <c:v>6.2020519441123021</c:v>
                </c:pt>
                <c:pt idx="28">
                  <c:v>6.2020519441123021</c:v>
                </c:pt>
                <c:pt idx="29">
                  <c:v>6.2020519441123021</c:v>
                </c:pt>
                <c:pt idx="30">
                  <c:v>6.2020519441123021</c:v>
                </c:pt>
                <c:pt idx="31">
                  <c:v>6.2020519441123021</c:v>
                </c:pt>
                <c:pt idx="32">
                  <c:v>6.2020519441123021</c:v>
                </c:pt>
                <c:pt idx="33">
                  <c:v>6.2020519441123021</c:v>
                </c:pt>
                <c:pt idx="34">
                  <c:v>6.2020519441123021</c:v>
                </c:pt>
                <c:pt idx="35">
                  <c:v>6.2020519441123021</c:v>
                </c:pt>
                <c:pt idx="36">
                  <c:v>6.2020519441123021</c:v>
                </c:pt>
                <c:pt idx="37">
                  <c:v>6.2020519441123021</c:v>
                </c:pt>
                <c:pt idx="38">
                  <c:v>6.2020519441123021</c:v>
                </c:pt>
                <c:pt idx="39">
                  <c:v>6.2020519441123021</c:v>
                </c:pt>
                <c:pt idx="40">
                  <c:v>6.2020519441123021</c:v>
                </c:pt>
                <c:pt idx="41">
                  <c:v>6.2020519441123021</c:v>
                </c:pt>
                <c:pt idx="42">
                  <c:v>6.2020519441123021</c:v>
                </c:pt>
                <c:pt idx="43">
                  <c:v>6.2020519441123021</c:v>
                </c:pt>
                <c:pt idx="44">
                  <c:v>6.2020519441123021</c:v>
                </c:pt>
                <c:pt idx="45">
                  <c:v>6.2020519441123021</c:v>
                </c:pt>
                <c:pt idx="46">
                  <c:v>6.2020519441123021</c:v>
                </c:pt>
                <c:pt idx="47">
                  <c:v>6.2020519441123021</c:v>
                </c:pt>
                <c:pt idx="48">
                  <c:v>6.2020519441123021</c:v>
                </c:pt>
                <c:pt idx="49">
                  <c:v>6.2020519441123021</c:v>
                </c:pt>
                <c:pt idx="50">
                  <c:v>6.2020519441123021</c:v>
                </c:pt>
                <c:pt idx="51">
                  <c:v>6.2020519441123021</c:v>
                </c:pt>
                <c:pt idx="52">
                  <c:v>6.2020519441123021</c:v>
                </c:pt>
                <c:pt idx="53">
                  <c:v>6.2020519441123021</c:v>
                </c:pt>
                <c:pt idx="54">
                  <c:v>6.2020519441123021</c:v>
                </c:pt>
                <c:pt idx="55">
                  <c:v>6.2020519441123021</c:v>
                </c:pt>
                <c:pt idx="56">
                  <c:v>6.2020519441123021</c:v>
                </c:pt>
                <c:pt idx="57">
                  <c:v>6.2020519441123021</c:v>
                </c:pt>
                <c:pt idx="58">
                  <c:v>6.2020519441123021</c:v>
                </c:pt>
                <c:pt idx="59">
                  <c:v>6.2020519441123021</c:v>
                </c:pt>
                <c:pt idx="60">
                  <c:v>6.2020519441123021</c:v>
                </c:pt>
                <c:pt idx="61">
                  <c:v>6.2020519441123021</c:v>
                </c:pt>
                <c:pt idx="62">
                  <c:v>6.2020519441123021</c:v>
                </c:pt>
                <c:pt idx="63">
                  <c:v>6.2020519441123021</c:v>
                </c:pt>
                <c:pt idx="64">
                  <c:v>6.2020519441123021</c:v>
                </c:pt>
                <c:pt idx="65">
                  <c:v>6.2020519441123021</c:v>
                </c:pt>
                <c:pt idx="66">
                  <c:v>6.2020519441123021</c:v>
                </c:pt>
                <c:pt idx="67">
                  <c:v>6.2020519441123021</c:v>
                </c:pt>
                <c:pt idx="68">
                  <c:v>6.2020519441123021</c:v>
                </c:pt>
                <c:pt idx="69">
                  <c:v>6.2020519441123021</c:v>
                </c:pt>
                <c:pt idx="70">
                  <c:v>6.2020519441123021</c:v>
                </c:pt>
                <c:pt idx="71">
                  <c:v>6.2020519441123021</c:v>
                </c:pt>
                <c:pt idx="72">
                  <c:v>6.2020519441123021</c:v>
                </c:pt>
                <c:pt idx="73">
                  <c:v>6.2020519441123021</c:v>
                </c:pt>
                <c:pt idx="74">
                  <c:v>6.2020519441123021</c:v>
                </c:pt>
                <c:pt idx="75">
                  <c:v>6.2020519441123021</c:v>
                </c:pt>
                <c:pt idx="76">
                  <c:v>6.2020519441123021</c:v>
                </c:pt>
                <c:pt idx="77">
                  <c:v>6.2020519441123021</c:v>
                </c:pt>
                <c:pt idx="78">
                  <c:v>6.2020519441123021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973008"/>
        <c:axId val="235973400"/>
      </c:lineChart>
      <c:catAx>
        <c:axId val="235973008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235973400"/>
        <c:crosses val="autoZero"/>
        <c:auto val="1"/>
        <c:lblAlgn val="ctr"/>
        <c:lblOffset val="100"/>
        <c:noMultiLvlLbl val="0"/>
      </c:catAx>
      <c:valAx>
        <c:axId val="235973400"/>
        <c:scaling>
          <c:orientation val="minMax"/>
          <c:max val="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50"/>
                  <a:t>Metalcutting Equipment (billions</a:t>
                </a:r>
                <a:r>
                  <a:rPr lang="en-US" sz="1050" baseline="0"/>
                  <a:t> of real $)</a:t>
                </a:r>
                <a:endParaRPr lang="en-US" sz="1050"/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35973008"/>
        <c:crosses val="autoZero"/>
        <c:crossBetween val="between"/>
        <c:majorUnit val="2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v>Nominal Consumption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'Historical Consumption'!$A$71:$A$84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'Historical Consumption'!$AU$71:$AU$84</c:f>
              <c:numCache>
                <c:formatCode>0.000</c:formatCode>
                <c:ptCount val="14"/>
                <c:pt idx="0">
                  <c:v>3.9939999999999998</c:v>
                </c:pt>
                <c:pt idx="1">
                  <c:v>3.7430000000000003</c:v>
                </c:pt>
                <c:pt idx="2">
                  <c:v>4.0350000000000001</c:v>
                </c:pt>
                <c:pt idx="3">
                  <c:v>4.0050000000000008</c:v>
                </c:pt>
                <c:pt idx="4">
                  <c:v>4.1150000000000002</c:v>
                </c:pt>
                <c:pt idx="5">
                  <c:v>4.3680000000000003</c:v>
                </c:pt>
                <c:pt idx="6">
                  <c:v>4.2560000000000002</c:v>
                </c:pt>
                <c:pt idx="7">
                  <c:v>2.7440000000000002</c:v>
                </c:pt>
                <c:pt idx="8">
                  <c:v>3.4310000000000005</c:v>
                </c:pt>
                <c:pt idx="9">
                  <c:v>4.327</c:v>
                </c:pt>
                <c:pt idx="10">
                  <c:v>4.7597000000000005</c:v>
                </c:pt>
                <c:pt idx="11">
                  <c:v>4.5217150000000004</c:v>
                </c:pt>
                <c:pt idx="12">
                  <c:v>4.556</c:v>
                </c:pt>
                <c:pt idx="13">
                  <c:v>4.8819999999999997</c:v>
                </c:pt>
              </c:numCache>
            </c:numRef>
          </c:val>
          <c:smooth val="0"/>
        </c:ser>
        <c:ser>
          <c:idx val="2"/>
          <c:order val="1"/>
          <c:tx>
            <c:v>Real Consumption</c:v>
          </c:tx>
          <c:spPr>
            <a:ln w="25400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'Historical Consumption'!$A$71:$A$84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'Historical Consumption'!$AV$71:$AV$84</c:f>
              <c:numCache>
                <c:formatCode>0.000</c:formatCode>
                <c:ptCount val="14"/>
                <c:pt idx="0">
                  <c:v>4.7443820909797356</c:v>
                </c:pt>
                <c:pt idx="1">
                  <c:v>4.3898073654390943</c:v>
                </c:pt>
                <c:pt idx="2">
                  <c:v>4.6228607667915833</c:v>
                </c:pt>
                <c:pt idx="3">
                  <c:v>4.523037053875882</c:v>
                </c:pt>
                <c:pt idx="4">
                  <c:v>4.5594245887928633</c:v>
                </c:pt>
                <c:pt idx="5">
                  <c:v>4.7146214762913488</c:v>
                </c:pt>
                <c:pt idx="6">
                  <c:v>4.4905613252628225</c:v>
                </c:pt>
                <c:pt idx="7">
                  <c:v>2.8986162024239848</c:v>
                </c:pt>
                <c:pt idx="8">
                  <c:v>3.6103167593328043</c:v>
                </c:pt>
                <c:pt idx="9">
                  <c:v>4.4775121849614665</c:v>
                </c:pt>
                <c:pt idx="10">
                  <c:v>4.8380950588235301</c:v>
                </c:pt>
                <c:pt idx="11">
                  <c:v>4.5558748912437261</c:v>
                </c:pt>
                <c:pt idx="12">
                  <c:v>4.556</c:v>
                </c:pt>
                <c:pt idx="13">
                  <c:v>4.8819999999999997</c:v>
                </c:pt>
              </c:numCache>
            </c:numRef>
          </c:val>
          <c:smooth val="0"/>
        </c:ser>
        <c:ser>
          <c:idx val="3"/>
          <c:order val="2"/>
          <c:tx>
            <c:v>Avg. Real Consumption</c:v>
          </c:tx>
          <c:spPr>
            <a:ln w="25400">
              <a:solidFill>
                <a:srgbClr val="0070C0"/>
              </a:solidFill>
              <a:prstDash val="sysDash"/>
            </a:ln>
          </c:spPr>
          <c:marker>
            <c:symbol val="none"/>
          </c:marker>
          <c:cat>
            <c:numRef>
              <c:f>'Historical Consumption'!$A$71:$A$84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'Historical Consumption'!$AW$71:$AW$84</c:f>
              <c:numCache>
                <c:formatCode>0.000</c:formatCode>
                <c:ptCount val="14"/>
                <c:pt idx="0">
                  <c:v>4.3831622895552957</c:v>
                </c:pt>
                <c:pt idx="1">
                  <c:v>4.3831622895552957</c:v>
                </c:pt>
                <c:pt idx="2">
                  <c:v>4.3831622895552957</c:v>
                </c:pt>
                <c:pt idx="3">
                  <c:v>4.3831622895552957</c:v>
                </c:pt>
                <c:pt idx="4">
                  <c:v>4.3831622895552957</c:v>
                </c:pt>
                <c:pt idx="5">
                  <c:v>4.3831622895552957</c:v>
                </c:pt>
                <c:pt idx="6">
                  <c:v>4.3831622895552957</c:v>
                </c:pt>
                <c:pt idx="7">
                  <c:v>4.3831622895552957</c:v>
                </c:pt>
                <c:pt idx="8">
                  <c:v>4.3831622895552957</c:v>
                </c:pt>
                <c:pt idx="9">
                  <c:v>4.3831622895552957</c:v>
                </c:pt>
                <c:pt idx="10">
                  <c:v>4.3831622895552957</c:v>
                </c:pt>
                <c:pt idx="11">
                  <c:v>4.3831622895552957</c:v>
                </c:pt>
                <c:pt idx="12">
                  <c:v>4.3831622895552957</c:v>
                </c:pt>
                <c:pt idx="13">
                  <c:v>4.3831622895552957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842872"/>
        <c:axId val="207843264"/>
      </c:lineChart>
      <c:catAx>
        <c:axId val="20784287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7843264"/>
        <c:crosses val="autoZero"/>
        <c:auto val="1"/>
        <c:lblAlgn val="ctr"/>
        <c:lblOffset val="100"/>
        <c:noMultiLvlLbl val="0"/>
      </c:catAx>
      <c:valAx>
        <c:axId val="207843264"/>
        <c:scaling>
          <c:orientation val="minMax"/>
          <c:max val="6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50"/>
                  <a:t>Tooling &amp; Workholding Spending (billions of real $)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7842872"/>
        <c:crosses val="autoZero"/>
        <c:crossBetween val="between"/>
        <c:majorUnit val="1"/>
        <c:minorUnit val="0.1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v>Monetary Base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Data'!$CQU$692:$CQU$1183</c:f>
              <c:numCache>
                <c:formatCode>#,##0.0</c:formatCode>
                <c:ptCount val="492"/>
                <c:pt idx="0">
                  <c:v>8.7370712003622941</c:v>
                </c:pt>
                <c:pt idx="1">
                  <c:v>8.7051397270088984</c:v>
                </c:pt>
                <c:pt idx="2">
                  <c:v>8.7305704984086248</c:v>
                </c:pt>
                <c:pt idx="3">
                  <c:v>8.610688985690345</c:v>
                </c:pt>
                <c:pt idx="4">
                  <c:v>8.3960025968560501</c:v>
                </c:pt>
                <c:pt idx="5">
                  <c:v>8.298349280780684</c:v>
                </c:pt>
                <c:pt idx="6">
                  <c:v>8.1525523068511205</c:v>
                </c:pt>
                <c:pt idx="7">
                  <c:v>7.9948630053372227</c:v>
                </c:pt>
                <c:pt idx="8">
                  <c:v>7.7990387934879806</c:v>
                </c:pt>
                <c:pt idx="9">
                  <c:v>7.5660257805323141</c:v>
                </c:pt>
                <c:pt idx="10">
                  <c:v>7.3174368611317391</c:v>
                </c:pt>
                <c:pt idx="11">
                  <c:v>7.0064600451283212</c:v>
                </c:pt>
                <c:pt idx="12">
                  <c:v>6.8165991166512185</c:v>
                </c:pt>
                <c:pt idx="13">
                  <c:v>6.6224241680890543</c:v>
                </c:pt>
                <c:pt idx="14">
                  <c:v>6.448936463111977</c:v>
                </c:pt>
                <c:pt idx="15">
                  <c:v>6.3928245448063592</c:v>
                </c:pt>
                <c:pt idx="16">
                  <c:v>6.4503901772127819</c:v>
                </c:pt>
                <c:pt idx="17">
                  <c:v>6.277495986454511</c:v>
                </c:pt>
                <c:pt idx="18">
                  <c:v>6.2290300112930908</c:v>
                </c:pt>
                <c:pt idx="19">
                  <c:v>6.2122900177969029</c:v>
                </c:pt>
                <c:pt idx="20">
                  <c:v>6.2072024094391338</c:v>
                </c:pt>
                <c:pt idx="21">
                  <c:v>6.2780879261755302</c:v>
                </c:pt>
                <c:pt idx="22">
                  <c:v>6.3290699538628701</c:v>
                </c:pt>
                <c:pt idx="23">
                  <c:v>6.3809721343239119</c:v>
                </c:pt>
                <c:pt idx="24">
                  <c:v>6.5515038913973171</c:v>
                </c:pt>
                <c:pt idx="25">
                  <c:v>6.6528858852951771</c:v>
                </c:pt>
                <c:pt idx="26">
                  <c:v>6.7197122744717035</c:v>
                </c:pt>
                <c:pt idx="27">
                  <c:v>6.7634261118383279</c:v>
                </c:pt>
                <c:pt idx="28">
                  <c:v>6.7521481279179767</c:v>
                </c:pt>
                <c:pt idx="29">
                  <c:v>6.8534890262796466</c:v>
                </c:pt>
                <c:pt idx="30">
                  <c:v>7.0162253957059022</c:v>
                </c:pt>
                <c:pt idx="31">
                  <c:v>7.1324576161511715</c:v>
                </c:pt>
                <c:pt idx="32">
                  <c:v>7.2646021739259226</c:v>
                </c:pt>
                <c:pt idx="33">
                  <c:v>7.4047555670863687</c:v>
                </c:pt>
                <c:pt idx="34">
                  <c:v>7.5141627694444537</c:v>
                </c:pt>
                <c:pt idx="35">
                  <c:v>7.7176242388692344</c:v>
                </c:pt>
                <c:pt idx="36">
                  <c:v>7.7965604919401983</c:v>
                </c:pt>
                <c:pt idx="37">
                  <c:v>7.9934395239043852</c:v>
                </c:pt>
                <c:pt idx="38">
                  <c:v>8.1474561255553368</c:v>
                </c:pt>
                <c:pt idx="39">
                  <c:v>8.2933727592905342</c:v>
                </c:pt>
                <c:pt idx="40">
                  <c:v>8.4947133211354071</c:v>
                </c:pt>
                <c:pt idx="41">
                  <c:v>8.7260733193358391</c:v>
                </c:pt>
                <c:pt idx="42">
                  <c:v>8.8309490330826321</c:v>
                </c:pt>
                <c:pt idx="43">
                  <c:v>8.9145854443583232</c:v>
                </c:pt>
                <c:pt idx="44">
                  <c:v>9.0261584637360954</c:v>
                </c:pt>
                <c:pt idx="45">
                  <c:v>9.1018319109188468</c:v>
                </c:pt>
                <c:pt idx="46">
                  <c:v>9.1990435550209213</c:v>
                </c:pt>
                <c:pt idx="47">
                  <c:v>9.1829141701745414</c:v>
                </c:pt>
                <c:pt idx="48">
                  <c:v>9.1610693149916926</c:v>
                </c:pt>
                <c:pt idx="49">
                  <c:v>9.0183969564587869</c:v>
                </c:pt>
                <c:pt idx="50">
                  <c:v>8.9260337983681666</c:v>
                </c:pt>
                <c:pt idx="51">
                  <c:v>8.8290064135093473</c:v>
                </c:pt>
                <c:pt idx="52">
                  <c:v>8.6368605445095454</c:v>
                </c:pt>
                <c:pt idx="53">
                  <c:v>8.4092980688136549</c:v>
                </c:pt>
                <c:pt idx="54">
                  <c:v>8.2193945344653372</c:v>
                </c:pt>
                <c:pt idx="55">
                  <c:v>8.1046667323387851</c:v>
                </c:pt>
                <c:pt idx="56">
                  <c:v>7.9587659628711265</c:v>
                </c:pt>
                <c:pt idx="57">
                  <c:v>7.8217776231457492</c:v>
                </c:pt>
                <c:pt idx="58">
                  <c:v>7.6670997514935095</c:v>
                </c:pt>
                <c:pt idx="59">
                  <c:v>7.5952936242323972</c:v>
                </c:pt>
                <c:pt idx="60">
                  <c:v>7.5314446380172768</c:v>
                </c:pt>
                <c:pt idx="61">
                  <c:v>7.5846307270766431</c:v>
                </c:pt>
                <c:pt idx="62">
                  <c:v>7.6504919960715085</c:v>
                </c:pt>
                <c:pt idx="63">
                  <c:v>7.6805694386781624</c:v>
                </c:pt>
                <c:pt idx="64">
                  <c:v>7.7508091504058285</c:v>
                </c:pt>
                <c:pt idx="65">
                  <c:v>7.8335562255222584</c:v>
                </c:pt>
                <c:pt idx="66">
                  <c:v>7.9033705011371609</c:v>
                </c:pt>
                <c:pt idx="67">
                  <c:v>7.9565849822647863</c:v>
                </c:pt>
                <c:pt idx="68">
                  <c:v>8.0184973611138162</c:v>
                </c:pt>
                <c:pt idx="69">
                  <c:v>8.0443968569116038</c:v>
                </c:pt>
                <c:pt idx="70">
                  <c:v>8.1483970198133306</c:v>
                </c:pt>
                <c:pt idx="71">
                  <c:v>8.1379852535848727</c:v>
                </c:pt>
                <c:pt idx="72">
                  <c:v>8.0325623729361268</c:v>
                </c:pt>
                <c:pt idx="73">
                  <c:v>7.9140805994909016</c:v>
                </c:pt>
                <c:pt idx="74">
                  <c:v>7.7698813469257715</c:v>
                </c:pt>
                <c:pt idx="75">
                  <c:v>7.7469952559205097</c:v>
                </c:pt>
                <c:pt idx="76">
                  <c:v>7.7422024009873098</c:v>
                </c:pt>
                <c:pt idx="77">
                  <c:v>7.6772132335429291</c:v>
                </c:pt>
                <c:pt idx="78">
                  <c:v>7.6055029646501424</c:v>
                </c:pt>
                <c:pt idx="79">
                  <c:v>7.456891458196921</c:v>
                </c:pt>
                <c:pt idx="80">
                  <c:v>7.2509151525916593</c:v>
                </c:pt>
                <c:pt idx="81">
                  <c:v>6.9906194425966675</c:v>
                </c:pt>
                <c:pt idx="82">
                  <c:v>6.6689542553745724</c:v>
                </c:pt>
                <c:pt idx="83">
                  <c:v>6.5246657659177032</c:v>
                </c:pt>
                <c:pt idx="84">
                  <c:v>6.5615562686474931</c:v>
                </c:pt>
                <c:pt idx="85">
                  <c:v>6.5327807628364098</c:v>
                </c:pt>
                <c:pt idx="86">
                  <c:v>6.4796203556200567</c:v>
                </c:pt>
                <c:pt idx="87">
                  <c:v>6.3421381041520704</c:v>
                </c:pt>
                <c:pt idx="88">
                  <c:v>6.2313218025262955</c:v>
                </c:pt>
                <c:pt idx="89">
                  <c:v>6.225712978137409</c:v>
                </c:pt>
                <c:pt idx="90">
                  <c:v>6.1939532043618613</c:v>
                </c:pt>
                <c:pt idx="91">
                  <c:v>6.2451051925397536</c:v>
                </c:pt>
                <c:pt idx="92">
                  <c:v>6.3941415121764322</c:v>
                </c:pt>
                <c:pt idx="93">
                  <c:v>6.6900439766419026</c:v>
                </c:pt>
                <c:pt idx="94">
                  <c:v>7.013485505781162</c:v>
                </c:pt>
                <c:pt idx="95">
                  <c:v>7.2425512748257574</c:v>
                </c:pt>
                <c:pt idx="96">
                  <c:v>7.3652961106857902</c:v>
                </c:pt>
                <c:pt idx="97">
                  <c:v>7.5834062735359282</c:v>
                </c:pt>
                <c:pt idx="98">
                  <c:v>7.9366678013498131</c:v>
                </c:pt>
                <c:pt idx="99">
                  <c:v>8.3099532323328162</c:v>
                </c:pt>
                <c:pt idx="100">
                  <c:v>8.669324857125531</c:v>
                </c:pt>
                <c:pt idx="101">
                  <c:v>8.9973629679181784</c:v>
                </c:pt>
                <c:pt idx="102">
                  <c:v>9.3890722349022155</c:v>
                </c:pt>
                <c:pt idx="103">
                  <c:v>9.7454531514411258</c:v>
                </c:pt>
                <c:pt idx="104">
                  <c:v>10.022914308107644</c:v>
                </c:pt>
                <c:pt idx="105">
                  <c:v>10.223626283332024</c:v>
                </c:pt>
                <c:pt idx="106">
                  <c:v>10.40551820389976</c:v>
                </c:pt>
                <c:pt idx="107">
                  <c:v>10.558031597876976</c:v>
                </c:pt>
                <c:pt idx="108">
                  <c:v>10.796737431184965</c:v>
                </c:pt>
                <c:pt idx="109">
                  <c:v>10.872554120744809</c:v>
                </c:pt>
                <c:pt idx="110">
                  <c:v>10.840549158575087</c:v>
                </c:pt>
                <c:pt idx="111">
                  <c:v>10.757700761546715</c:v>
                </c:pt>
                <c:pt idx="112">
                  <c:v>10.630353680544061</c:v>
                </c:pt>
                <c:pt idx="113">
                  <c:v>10.484561757542309</c:v>
                </c:pt>
                <c:pt idx="114">
                  <c:v>10.278772047572573</c:v>
                </c:pt>
                <c:pt idx="115">
                  <c:v>10.009925441916721</c:v>
                </c:pt>
                <c:pt idx="116">
                  <c:v>9.7574042917164121</c:v>
                </c:pt>
                <c:pt idx="117">
                  <c:v>9.3987923468217076</c:v>
                </c:pt>
                <c:pt idx="118">
                  <c:v>9.0582232741402606</c:v>
                </c:pt>
                <c:pt idx="119">
                  <c:v>8.7562406835681657</c:v>
                </c:pt>
                <c:pt idx="120">
                  <c:v>8.3458957372239695</c:v>
                </c:pt>
                <c:pt idx="121">
                  <c:v>8.0457498029210797</c:v>
                </c:pt>
                <c:pt idx="122">
                  <c:v>7.7438740204287768</c:v>
                </c:pt>
                <c:pt idx="123">
                  <c:v>7.4372605118104786</c:v>
                </c:pt>
                <c:pt idx="124">
                  <c:v>7.1851976422744741</c:v>
                </c:pt>
                <c:pt idx="125">
                  <c:v>6.9867441408108846</c:v>
                </c:pt>
                <c:pt idx="126">
                  <c:v>6.84483506449034</c:v>
                </c:pt>
                <c:pt idx="127">
                  <c:v>6.8279282605757032</c:v>
                </c:pt>
                <c:pt idx="128">
                  <c:v>6.8508222050347172</c:v>
                </c:pt>
                <c:pt idx="129">
                  <c:v>7.0172331939262449</c:v>
                </c:pt>
                <c:pt idx="130">
                  <c:v>7.1409879010057296</c:v>
                </c:pt>
                <c:pt idx="131">
                  <c:v>7.3609371245991611</c:v>
                </c:pt>
                <c:pt idx="132">
                  <c:v>7.5524518699656937</c:v>
                </c:pt>
                <c:pt idx="133">
                  <c:v>7.6997627771091999</c:v>
                </c:pt>
                <c:pt idx="134">
                  <c:v>7.9114017980141256</c:v>
                </c:pt>
                <c:pt idx="135">
                  <c:v>8.1907869014830936</c:v>
                </c:pt>
                <c:pt idx="136">
                  <c:v>8.4341603940154499</c:v>
                </c:pt>
                <c:pt idx="137">
                  <c:v>8.6286033820181558</c:v>
                </c:pt>
                <c:pt idx="138">
                  <c:v>8.8120131494776786</c:v>
                </c:pt>
                <c:pt idx="139">
                  <c:v>8.935830879749048</c:v>
                </c:pt>
                <c:pt idx="140">
                  <c:v>8.9979815790084245</c:v>
                </c:pt>
                <c:pt idx="141">
                  <c:v>9.0355258075893943</c:v>
                </c:pt>
                <c:pt idx="142">
                  <c:v>9.1825385300032423</c:v>
                </c:pt>
                <c:pt idx="143">
                  <c:v>9.2317893755478337</c:v>
                </c:pt>
                <c:pt idx="144">
                  <c:v>9.4458734194654284</c:v>
                </c:pt>
                <c:pt idx="145">
                  <c:v>9.7423772532977466</c:v>
                </c:pt>
                <c:pt idx="146">
                  <c:v>9.840143676533657</c:v>
                </c:pt>
                <c:pt idx="147">
                  <c:v>9.9467292943107282</c:v>
                </c:pt>
                <c:pt idx="148">
                  <c:v>10.085185883482168</c:v>
                </c:pt>
                <c:pt idx="149">
                  <c:v>10.102154349690906</c:v>
                </c:pt>
                <c:pt idx="150">
                  <c:v>10.058259061375225</c:v>
                </c:pt>
                <c:pt idx="151">
                  <c:v>9.9979263317666209</c:v>
                </c:pt>
                <c:pt idx="152">
                  <c:v>9.9332540498619153</c:v>
                </c:pt>
                <c:pt idx="153">
                  <c:v>9.911677889582208</c:v>
                </c:pt>
                <c:pt idx="154">
                  <c:v>9.7197455579154592</c:v>
                </c:pt>
                <c:pt idx="155">
                  <c:v>9.4513055971660265</c:v>
                </c:pt>
                <c:pt idx="156">
                  <c:v>9.1291401322804404</c:v>
                </c:pt>
                <c:pt idx="157">
                  <c:v>8.6942722682637168</c:v>
                </c:pt>
                <c:pt idx="158">
                  <c:v>8.4448478911724862</c:v>
                </c:pt>
                <c:pt idx="159">
                  <c:v>8.2276042478860916</c:v>
                </c:pt>
                <c:pt idx="160">
                  <c:v>7.8608902073712557</c:v>
                </c:pt>
                <c:pt idx="161">
                  <c:v>7.7040064772346</c:v>
                </c:pt>
                <c:pt idx="162">
                  <c:v>7.6612475901041392</c:v>
                </c:pt>
                <c:pt idx="163">
                  <c:v>7.5737801466265466</c:v>
                </c:pt>
                <c:pt idx="164">
                  <c:v>7.5388379420203222</c:v>
                </c:pt>
                <c:pt idx="165">
                  <c:v>7.3717354936267014</c:v>
                </c:pt>
                <c:pt idx="166">
                  <c:v>7.3210379937040244</c:v>
                </c:pt>
                <c:pt idx="167">
                  <c:v>7.3118912340464988</c:v>
                </c:pt>
                <c:pt idx="168">
                  <c:v>7.2441055172406834</c:v>
                </c:pt>
                <c:pt idx="169">
                  <c:v>7.179445147387554</c:v>
                </c:pt>
                <c:pt idx="170">
                  <c:v>7.1383576999391067</c:v>
                </c:pt>
                <c:pt idx="171">
                  <c:v>6.9169947136795855</c:v>
                </c:pt>
                <c:pt idx="172">
                  <c:v>6.80491866015862</c:v>
                </c:pt>
                <c:pt idx="173">
                  <c:v>6.5525854458023218</c:v>
                </c:pt>
                <c:pt idx="174">
                  <c:v>6.1917384713182457</c:v>
                </c:pt>
                <c:pt idx="175">
                  <c:v>5.8729182526383426</c:v>
                </c:pt>
                <c:pt idx="176">
                  <c:v>5.5317824199407681</c:v>
                </c:pt>
                <c:pt idx="177">
                  <c:v>5.2768463476726311</c:v>
                </c:pt>
                <c:pt idx="178">
                  <c:v>4.964191254432393</c:v>
                </c:pt>
                <c:pt idx="179">
                  <c:v>4.7188974735915536</c:v>
                </c:pt>
                <c:pt idx="180">
                  <c:v>4.5218721319546802</c:v>
                </c:pt>
                <c:pt idx="181">
                  <c:v>4.4697107530578677</c:v>
                </c:pt>
                <c:pt idx="182">
                  <c:v>4.3537600395560361</c:v>
                </c:pt>
                <c:pt idx="183">
                  <c:v>4.4219899554455537</c:v>
                </c:pt>
                <c:pt idx="184">
                  <c:v>4.50881310447771</c:v>
                </c:pt>
                <c:pt idx="185">
                  <c:v>4.6960791374791313</c:v>
                </c:pt>
                <c:pt idx="186">
                  <c:v>4.9227972754329414</c:v>
                </c:pt>
                <c:pt idx="187">
                  <c:v>5.2756410435912358</c:v>
                </c:pt>
                <c:pt idx="188">
                  <c:v>5.7231448603769479</c:v>
                </c:pt>
                <c:pt idx="189">
                  <c:v>6.15375386035943</c:v>
                </c:pt>
                <c:pt idx="190">
                  <c:v>6.6442932118950324</c:v>
                </c:pt>
                <c:pt idx="191">
                  <c:v>7.1290498247062999</c:v>
                </c:pt>
                <c:pt idx="192">
                  <c:v>7.6079333120579378</c:v>
                </c:pt>
                <c:pt idx="193">
                  <c:v>8.0906026471725454</c:v>
                </c:pt>
                <c:pt idx="194">
                  <c:v>8.5737013505723212</c:v>
                </c:pt>
                <c:pt idx="195">
                  <c:v>8.9072908030694862</c:v>
                </c:pt>
                <c:pt idx="196">
                  <c:v>9.2503202988252866</c:v>
                </c:pt>
                <c:pt idx="197">
                  <c:v>9.4714775037118244</c:v>
                </c:pt>
                <c:pt idx="198">
                  <c:v>9.7158631193184704</c:v>
                </c:pt>
                <c:pt idx="199">
                  <c:v>9.7883098271444737</c:v>
                </c:pt>
                <c:pt idx="200">
                  <c:v>9.7345911687653341</c:v>
                </c:pt>
                <c:pt idx="201">
                  <c:v>9.6908005720056849</c:v>
                </c:pt>
                <c:pt idx="202">
                  <c:v>9.6310890033342957</c:v>
                </c:pt>
                <c:pt idx="203">
                  <c:v>9.5345164654060852</c:v>
                </c:pt>
                <c:pt idx="204">
                  <c:v>9.3820566576140294</c:v>
                </c:pt>
                <c:pt idx="205">
                  <c:v>9.1322576166811729</c:v>
                </c:pt>
                <c:pt idx="206">
                  <c:v>8.8876399748115915</c:v>
                </c:pt>
                <c:pt idx="207">
                  <c:v>8.7644683385974531</c:v>
                </c:pt>
                <c:pt idx="208">
                  <c:v>8.6496843165835884</c:v>
                </c:pt>
                <c:pt idx="209">
                  <c:v>8.5834814409033555</c:v>
                </c:pt>
                <c:pt idx="210">
                  <c:v>8.5118306553764427</c:v>
                </c:pt>
                <c:pt idx="211">
                  <c:v>8.5820341059962715</c:v>
                </c:pt>
                <c:pt idx="212">
                  <c:v>8.7541362840073589</c:v>
                </c:pt>
                <c:pt idx="213">
                  <c:v>8.976014353464663</c:v>
                </c:pt>
                <c:pt idx="214">
                  <c:v>9.2014587598115156</c:v>
                </c:pt>
                <c:pt idx="215">
                  <c:v>9.3625378537589512</c:v>
                </c:pt>
                <c:pt idx="216">
                  <c:v>9.6067904413209106</c:v>
                </c:pt>
                <c:pt idx="217">
                  <c:v>9.8799169401585942</c:v>
                </c:pt>
                <c:pt idx="218">
                  <c:v>10.098541657460629</c:v>
                </c:pt>
                <c:pt idx="219">
                  <c:v>10.285118377672077</c:v>
                </c:pt>
                <c:pt idx="220">
                  <c:v>10.461986574956981</c:v>
                </c:pt>
                <c:pt idx="221">
                  <c:v>10.712752621516714</c:v>
                </c:pt>
                <c:pt idx="222">
                  <c:v>10.935047133759241</c:v>
                </c:pt>
                <c:pt idx="223">
                  <c:v>11.052552636308974</c:v>
                </c:pt>
                <c:pt idx="224">
                  <c:v>11.115645719969834</c:v>
                </c:pt>
                <c:pt idx="225">
                  <c:v>11.14106661298888</c:v>
                </c:pt>
                <c:pt idx="226">
                  <c:v>11.08982330368471</c:v>
                </c:pt>
                <c:pt idx="227">
                  <c:v>11.112973693209767</c:v>
                </c:pt>
                <c:pt idx="228">
                  <c:v>11.121596098350267</c:v>
                </c:pt>
                <c:pt idx="229">
                  <c:v>11.130916495948128</c:v>
                </c:pt>
                <c:pt idx="230">
                  <c:v>11.183996214154163</c:v>
                </c:pt>
                <c:pt idx="231">
                  <c:v>11.20891380627522</c:v>
                </c:pt>
                <c:pt idx="232">
                  <c:v>11.162077722017301</c:v>
                </c:pt>
                <c:pt idx="233">
                  <c:v>11.021858078739101</c:v>
                </c:pt>
                <c:pt idx="234">
                  <c:v>10.913020074369541</c:v>
                </c:pt>
                <c:pt idx="235">
                  <c:v>10.765734069029051</c:v>
                </c:pt>
                <c:pt idx="236">
                  <c:v>10.519093461603958</c:v>
                </c:pt>
                <c:pt idx="237">
                  <c:v>10.224228166625608</c:v>
                </c:pt>
                <c:pt idx="238">
                  <c:v>9.9816013459735871</c:v>
                </c:pt>
                <c:pt idx="239">
                  <c:v>9.6736108417064344</c:v>
                </c:pt>
                <c:pt idx="240">
                  <c:v>9.3247280678423294</c:v>
                </c:pt>
                <c:pt idx="241">
                  <c:v>8.8932954878709012</c:v>
                </c:pt>
                <c:pt idx="242">
                  <c:v>8.4960938934699044</c:v>
                </c:pt>
                <c:pt idx="243">
                  <c:v>8.103435542106638</c:v>
                </c:pt>
                <c:pt idx="244">
                  <c:v>7.7936352951662968</c:v>
                </c:pt>
                <c:pt idx="245">
                  <c:v>7.4568458857376498</c:v>
                </c:pt>
                <c:pt idx="246">
                  <c:v>7.038117569464049</c:v>
                </c:pt>
                <c:pt idx="247">
                  <c:v>6.6968556886682649</c:v>
                </c:pt>
                <c:pt idx="248">
                  <c:v>6.4183172400096993</c:v>
                </c:pt>
                <c:pt idx="249">
                  <c:v>6.1473932555659871</c:v>
                </c:pt>
                <c:pt idx="250">
                  <c:v>5.8464780864555337</c:v>
                </c:pt>
                <c:pt idx="251">
                  <c:v>5.6317701449210489</c:v>
                </c:pt>
                <c:pt idx="252">
                  <c:v>5.4273789545020463</c:v>
                </c:pt>
                <c:pt idx="253">
                  <c:v>5.2374035529836078</c:v>
                </c:pt>
                <c:pt idx="254">
                  <c:v>5.0247855996304196</c:v>
                </c:pt>
                <c:pt idx="255">
                  <c:v>4.7581391678871228</c:v>
                </c:pt>
                <c:pt idx="256">
                  <c:v>4.4576831923222926</c:v>
                </c:pt>
                <c:pt idx="257">
                  <c:v>4.254003851256499</c:v>
                </c:pt>
                <c:pt idx="258">
                  <c:v>4.1611452288801587</c:v>
                </c:pt>
                <c:pt idx="259">
                  <c:v>4.0696273069003723</c:v>
                </c:pt>
                <c:pt idx="260">
                  <c:v>4.0219699305575887</c:v>
                </c:pt>
                <c:pt idx="261">
                  <c:v>4.0043013598046571</c:v>
                </c:pt>
                <c:pt idx="262">
                  <c:v>4.05556245500442</c:v>
                </c:pt>
                <c:pt idx="263">
                  <c:v>4.1108510319265008</c:v>
                </c:pt>
                <c:pt idx="264">
                  <c:v>4.1803543198428201</c:v>
                </c:pt>
                <c:pt idx="265">
                  <c:v>4.3704020554076806</c:v>
                </c:pt>
                <c:pt idx="266">
                  <c:v>4.5065360271652395</c:v>
                </c:pt>
                <c:pt idx="267">
                  <c:v>4.7361296069688592</c:v>
                </c:pt>
                <c:pt idx="268">
                  <c:v>4.9858427749957173</c:v>
                </c:pt>
                <c:pt idx="269">
                  <c:v>5.1684815907619281</c:v>
                </c:pt>
                <c:pt idx="270">
                  <c:v>5.3212663419822661</c:v>
                </c:pt>
                <c:pt idx="271">
                  <c:v>5.4584921393516765</c:v>
                </c:pt>
                <c:pt idx="272">
                  <c:v>5.5633482125256393</c:v>
                </c:pt>
                <c:pt idx="273">
                  <c:v>5.6857758390790281</c:v>
                </c:pt>
                <c:pt idx="274">
                  <c:v>5.8155107326855529</c:v>
                </c:pt>
                <c:pt idx="275">
                  <c:v>5.9082000537502068</c:v>
                </c:pt>
                <c:pt idx="276">
                  <c:v>6.009943418872183</c:v>
                </c:pt>
                <c:pt idx="277">
                  <c:v>6.0285267448855251</c:v>
                </c:pt>
                <c:pt idx="278">
                  <c:v>6.1154941914516598</c:v>
                </c:pt>
                <c:pt idx="279">
                  <c:v>6.1460375660078199</c:v>
                </c:pt>
                <c:pt idx="280">
                  <c:v>6.1592719852748985</c:v>
                </c:pt>
                <c:pt idx="281">
                  <c:v>6.2210204015677846</c:v>
                </c:pt>
                <c:pt idx="282">
                  <c:v>6.2141879583344775</c:v>
                </c:pt>
                <c:pt idx="283">
                  <c:v>6.2132652813589715</c:v>
                </c:pt>
                <c:pt idx="284">
                  <c:v>6.2767226487795256</c:v>
                </c:pt>
                <c:pt idx="285">
                  <c:v>6.337434190190038</c:v>
                </c:pt>
                <c:pt idx="286">
                  <c:v>6.3422485833351914</c:v>
                </c:pt>
                <c:pt idx="287">
                  <c:v>6.3346501557139447</c:v>
                </c:pt>
                <c:pt idx="288">
                  <c:v>6.3655543596709236</c:v>
                </c:pt>
                <c:pt idx="289">
                  <c:v>6.4522823966989762</c:v>
                </c:pt>
                <c:pt idx="290">
                  <c:v>6.5328662092863539</c:v>
                </c:pt>
                <c:pt idx="291">
                  <c:v>6.6402748224152219</c:v>
                </c:pt>
                <c:pt idx="292">
                  <c:v>6.8586799783619199</c:v>
                </c:pt>
                <c:pt idx="293">
                  <c:v>7.0390158771338207</c:v>
                </c:pt>
                <c:pt idx="294">
                  <c:v>7.288107307677592</c:v>
                </c:pt>
                <c:pt idx="295">
                  <c:v>7.5254121493473605</c:v>
                </c:pt>
                <c:pt idx="296">
                  <c:v>7.7549344571009442</c:v>
                </c:pt>
                <c:pt idx="297">
                  <c:v>8.0333819686062071</c:v>
                </c:pt>
                <c:pt idx="298">
                  <c:v>8.5102575479814249</c:v>
                </c:pt>
                <c:pt idx="299">
                  <c:v>9.338909249926445</c:v>
                </c:pt>
                <c:pt idx="300">
                  <c:v>9.8610185869218299</c:v>
                </c:pt>
                <c:pt idx="301">
                  <c:v>10.001982572186634</c:v>
                </c:pt>
                <c:pt idx="302">
                  <c:v>10.02306254294119</c:v>
                </c:pt>
                <c:pt idx="303">
                  <c:v>10.012983730745418</c:v>
                </c:pt>
                <c:pt idx="304">
                  <c:v>9.848244485387454</c:v>
                </c:pt>
                <c:pt idx="305">
                  <c:v>9.6759404649200889</c:v>
                </c:pt>
                <c:pt idx="306">
                  <c:v>9.4788028040557037</c:v>
                </c:pt>
                <c:pt idx="307">
                  <c:v>9.2237285060180909</c:v>
                </c:pt>
                <c:pt idx="308">
                  <c:v>8.819507369972456</c:v>
                </c:pt>
                <c:pt idx="309">
                  <c:v>8.2580357717959174</c:v>
                </c:pt>
                <c:pt idx="310">
                  <c:v>7.3167092924125967</c:v>
                </c:pt>
                <c:pt idx="311">
                  <c:v>5.7270358408292026</c:v>
                </c:pt>
                <c:pt idx="312">
                  <c:v>4.6083512551701205</c:v>
                </c:pt>
                <c:pt idx="313">
                  <c:v>4.0972372533201025</c:v>
                </c:pt>
                <c:pt idx="314">
                  <c:v>3.7620554083301414</c:v>
                </c:pt>
                <c:pt idx="315">
                  <c:v>3.4716665410735175</c:v>
                </c:pt>
                <c:pt idx="316">
                  <c:v>3.26786051465713</c:v>
                </c:pt>
                <c:pt idx="317">
                  <c:v>3.1021322665730366</c:v>
                </c:pt>
                <c:pt idx="318">
                  <c:v>3.0122065982803861</c:v>
                </c:pt>
                <c:pt idx="319">
                  <c:v>3.0961163292330411</c:v>
                </c:pt>
                <c:pt idx="320">
                  <c:v>3.6177892084000831</c:v>
                </c:pt>
                <c:pt idx="321">
                  <c:v>4.0564655819465827</c:v>
                </c:pt>
                <c:pt idx="322">
                  <c:v>4.6396030233448471</c:v>
                </c:pt>
                <c:pt idx="323">
                  <c:v>5.5984463507732016</c:v>
                </c:pt>
                <c:pt idx="324">
                  <c:v>6.4123797539783283</c:v>
                </c:pt>
                <c:pt idx="325">
                  <c:v>7.0144085674206877</c:v>
                </c:pt>
                <c:pt idx="326">
                  <c:v>7.5470092870090895</c:v>
                </c:pt>
                <c:pt idx="327">
                  <c:v>8.0659575305117102</c:v>
                </c:pt>
                <c:pt idx="328">
                  <c:v>8.5279730799103532</c:v>
                </c:pt>
                <c:pt idx="329">
                  <c:v>8.9988169480503188</c:v>
                </c:pt>
                <c:pt idx="330">
                  <c:v>9.3736005554718247</c:v>
                </c:pt>
                <c:pt idx="331">
                  <c:v>9.5481598364001599</c:v>
                </c:pt>
                <c:pt idx="332">
                  <c:v>9.0362624676818939</c:v>
                </c:pt>
                <c:pt idx="333">
                  <c:v>8.8872721945317181</c:v>
                </c:pt>
                <c:pt idx="334">
                  <c:v>8.8487186598936489</c:v>
                </c:pt>
                <c:pt idx="335">
                  <c:v>8.7317823572955433</c:v>
                </c:pt>
                <c:pt idx="336">
                  <c:v>8.5239101065201766</c:v>
                </c:pt>
                <c:pt idx="337">
                  <c:v>8.2589841130060222</c:v>
                </c:pt>
                <c:pt idx="338">
                  <c:v>7.9964222528861484</c:v>
                </c:pt>
                <c:pt idx="339">
                  <c:v>7.7339287657759712</c:v>
                </c:pt>
                <c:pt idx="340">
                  <c:v>7.4687331623640745</c:v>
                </c:pt>
                <c:pt idx="341">
                  <c:v>7.142768580849463</c:v>
                </c:pt>
                <c:pt idx="342">
                  <c:v>6.8166061996370217</c:v>
                </c:pt>
                <c:pt idx="343">
                  <c:v>6.5955531599382908</c:v>
                </c:pt>
                <c:pt idx="344">
                  <c:v>6.6746553744238497</c:v>
                </c:pt>
                <c:pt idx="345">
                  <c:v>6.5936632088755971</c:v>
                </c:pt>
                <c:pt idx="346">
                  <c:v>6.4456965738319809</c:v>
                </c:pt>
                <c:pt idx="347">
                  <c:v>6.2910083896289706</c:v>
                </c:pt>
                <c:pt idx="348">
                  <c:v>6.1540676533588794</c:v>
                </c:pt>
                <c:pt idx="349">
                  <c:v>5.9716398626235474</c:v>
                </c:pt>
                <c:pt idx="350">
                  <c:v>5.7580440331457652</c:v>
                </c:pt>
                <c:pt idx="351">
                  <c:v>5.5363814575780452</c:v>
                </c:pt>
                <c:pt idx="352">
                  <c:v>5.3357478276180359</c:v>
                </c:pt>
                <c:pt idx="353">
                  <c:v>5.2238711838791261</c:v>
                </c:pt>
                <c:pt idx="354">
                  <c:v>5.1843413113959969</c:v>
                </c:pt>
                <c:pt idx="355">
                  <c:v>5.0801673546177142</c:v>
                </c:pt>
                <c:pt idx="356">
                  <c:v>5.0426905665095063</c:v>
                </c:pt>
                <c:pt idx="357">
                  <c:v>4.9625710915429266</c:v>
                </c:pt>
                <c:pt idx="358">
                  <c:v>4.9016328420652115</c:v>
                </c:pt>
                <c:pt idx="359">
                  <c:v>4.8350524913498276</c:v>
                </c:pt>
                <c:pt idx="360">
                  <c:v>4.8123987549547422</c:v>
                </c:pt>
                <c:pt idx="361">
                  <c:v>4.8257029868889134</c:v>
                </c:pt>
                <c:pt idx="362">
                  <c:v>4.8591300326187792</c:v>
                </c:pt>
                <c:pt idx="363">
                  <c:v>4.8735715365120029</c:v>
                </c:pt>
                <c:pt idx="364">
                  <c:v>4.8449189819581306</c:v>
                </c:pt>
                <c:pt idx="365">
                  <c:v>4.7604258450894292</c:v>
                </c:pt>
                <c:pt idx="366">
                  <c:v>4.5894149084288358</c:v>
                </c:pt>
                <c:pt idx="367">
                  <c:v>4.4632243285906981</c:v>
                </c:pt>
                <c:pt idx="368">
                  <c:v>4.2881384957211424</c:v>
                </c:pt>
                <c:pt idx="369">
                  <c:v>4.1224255455226171</c:v>
                </c:pt>
                <c:pt idx="370">
                  <c:v>3.9402723338798182</c:v>
                </c:pt>
                <c:pt idx="371">
                  <c:v>3.8434041683992604</c:v>
                </c:pt>
                <c:pt idx="372">
                  <c:v>3.7676564987872467</c:v>
                </c:pt>
                <c:pt idx="373">
                  <c:v>3.6978104382156687</c:v>
                </c:pt>
                <c:pt idx="374">
                  <c:v>3.6479221025690407</c:v>
                </c:pt>
                <c:pt idx="375">
                  <c:v>3.6215827400449996</c:v>
                </c:pt>
                <c:pt idx="376">
                  <c:v>3.6761556032843146</c:v>
                </c:pt>
                <c:pt idx="377">
                  <c:v>3.6900214828363715</c:v>
                </c:pt>
                <c:pt idx="378">
                  <c:v>3.7089579178626337</c:v>
                </c:pt>
                <c:pt idx="379">
                  <c:v>3.7023498569116242</c:v>
                </c:pt>
                <c:pt idx="380">
                  <c:v>3.6471156516376055</c:v>
                </c:pt>
                <c:pt idx="381">
                  <c:v>3.6033164391361225</c:v>
                </c:pt>
                <c:pt idx="382">
                  <c:v>3.5868032495593951</c:v>
                </c:pt>
                <c:pt idx="383">
                  <c:v>3.5219218089947333</c:v>
                </c:pt>
                <c:pt idx="384">
                  <c:v>3.3757383288436102</c:v>
                </c:pt>
                <c:pt idx="385">
                  <c:v>3.1895433852661768</c:v>
                </c:pt>
                <c:pt idx="386">
                  <c:v>2.985170353636974</c:v>
                </c:pt>
                <c:pt idx="387">
                  <c:v>2.7782878048765696</c:v>
                </c:pt>
                <c:pt idx="388">
                  <c:v>2.5253751796914656</c:v>
                </c:pt>
                <c:pt idx="389">
                  <c:v>2.338485849193205</c:v>
                </c:pt>
                <c:pt idx="390">
                  <c:v>2.2150940965753847</c:v>
                </c:pt>
                <c:pt idx="391">
                  <c:v>2.1303441467664328</c:v>
                </c:pt>
                <c:pt idx="392">
                  <c:v>2.0797481063471253</c:v>
                </c:pt>
                <c:pt idx="393">
                  <c:v>2.0488635141273193</c:v>
                </c:pt>
                <c:pt idx="394">
                  <c:v>1.9866652797170445</c:v>
                </c:pt>
                <c:pt idx="395">
                  <c:v>1.8546207943504811</c:v>
                </c:pt>
                <c:pt idx="396">
                  <c:v>1.7466282801514126</c:v>
                </c:pt>
                <c:pt idx="397">
                  <c:v>1.6945671243215941</c:v>
                </c:pt>
                <c:pt idx="398">
                  <c:v>1.6759492428673752</c:v>
                </c:pt>
                <c:pt idx="399">
                  <c:v>1.6052290538037113</c:v>
                </c:pt>
                <c:pt idx="400">
                  <c:v>1.5878670665221222</c:v>
                </c:pt>
                <c:pt idx="401">
                  <c:v>1.5705231700445097</c:v>
                </c:pt>
                <c:pt idx="402">
                  <c:v>1.596943198749571</c:v>
                </c:pt>
                <c:pt idx="403">
                  <c:v>1.5955009524996342</c:v>
                </c:pt>
                <c:pt idx="404">
                  <c:v>2.260157674479089</c:v>
                </c:pt>
                <c:pt idx="405">
                  <c:v>4.866944408778977</c:v>
                </c:pt>
                <c:pt idx="406">
                  <c:v>10.809088453723632</c:v>
                </c:pt>
                <c:pt idx="407">
                  <c:v>18.868018069478509</c:v>
                </c:pt>
                <c:pt idx="408">
                  <c:v>27.416476043110237</c:v>
                </c:pt>
                <c:pt idx="409">
                  <c:v>34.431491913457307</c:v>
                </c:pt>
                <c:pt idx="410">
                  <c:v>42.127274137553428</c:v>
                </c:pt>
                <c:pt idx="411">
                  <c:v>51.104011112158958</c:v>
                </c:pt>
                <c:pt idx="412">
                  <c:v>60.085788735608446</c:v>
                </c:pt>
                <c:pt idx="413">
                  <c:v>68.059533790670201</c:v>
                </c:pt>
                <c:pt idx="414">
                  <c:v>75.737232212277007</c:v>
                </c:pt>
                <c:pt idx="415">
                  <c:v>83.716233793768765</c:v>
                </c:pt>
                <c:pt idx="416">
                  <c:v>90.712796816620084</c:v>
                </c:pt>
                <c:pt idx="417">
                  <c:v>93.397172206642637</c:v>
                </c:pt>
                <c:pt idx="418">
                  <c:v>87.713802525307244</c:v>
                </c:pt>
                <c:pt idx="419">
                  <c:v>77.728046630581701</c:v>
                </c:pt>
                <c:pt idx="420">
                  <c:v>67.835894876263552</c:v>
                </c:pt>
                <c:pt idx="421">
                  <c:v>62.986454837209919</c:v>
                </c:pt>
                <c:pt idx="422">
                  <c:v>56.972246118671364</c:v>
                </c:pt>
                <c:pt idx="423">
                  <c:v>49.202962395941</c:v>
                </c:pt>
                <c:pt idx="424">
                  <c:v>42.111720104512671</c:v>
                </c:pt>
                <c:pt idx="425">
                  <c:v>37.053522787388317</c:v>
                </c:pt>
                <c:pt idx="426">
                  <c:v>32.593746786443575</c:v>
                </c:pt>
                <c:pt idx="427">
                  <c:v>28.115255052643192</c:v>
                </c:pt>
                <c:pt idx="428">
                  <c:v>23.219685365076131</c:v>
                </c:pt>
                <c:pt idx="429">
                  <c:v>18.386266624951844</c:v>
                </c:pt>
                <c:pt idx="430">
                  <c:v>14.983585975625218</c:v>
                </c:pt>
                <c:pt idx="431">
                  <c:v>13.064185001270971</c:v>
                </c:pt>
                <c:pt idx="432">
                  <c:v>11.825374618166819</c:v>
                </c:pt>
                <c:pt idx="433">
                  <c:v>9.4507268131313111</c:v>
                </c:pt>
                <c:pt idx="434">
                  <c:v>8.7629714187630725</c:v>
                </c:pt>
                <c:pt idx="435">
                  <c:v>9.6620119704066809</c:v>
                </c:pt>
                <c:pt idx="436">
                  <c:v>10.937685261510509</c:v>
                </c:pt>
                <c:pt idx="437">
                  <c:v>12.172763616633446</c:v>
                </c:pt>
                <c:pt idx="438">
                  <c:v>13.541344344246184</c:v>
                </c:pt>
                <c:pt idx="439">
                  <c:v>14.94393071597932</c:v>
                </c:pt>
                <c:pt idx="440">
                  <c:v>16.9497716393807</c:v>
                </c:pt>
                <c:pt idx="441">
                  <c:v>19.605575631745339</c:v>
                </c:pt>
                <c:pt idx="442">
                  <c:v>22.461231327101871</c:v>
                </c:pt>
                <c:pt idx="443">
                  <c:v>24.973277327462867</c:v>
                </c:pt>
                <c:pt idx="444">
                  <c:v>27.158785543208836</c:v>
                </c:pt>
                <c:pt idx="445">
                  <c:v>28.667768850404912</c:v>
                </c:pt>
                <c:pt idx="446">
                  <c:v>28.034533796326201</c:v>
                </c:pt>
                <c:pt idx="447">
                  <c:v>26.137477485951166</c:v>
                </c:pt>
                <c:pt idx="448">
                  <c:v>23.602690390523449</c:v>
                </c:pt>
                <c:pt idx="449">
                  <c:v>20.489317444842186</c:v>
                </c:pt>
                <c:pt idx="450">
                  <c:v>17.312608434390555</c:v>
                </c:pt>
                <c:pt idx="451">
                  <c:v>14.473624464504326</c:v>
                </c:pt>
                <c:pt idx="452">
                  <c:v>11.625528907789445</c:v>
                </c:pt>
                <c:pt idx="453">
                  <c:v>8.9432262090961814</c:v>
                </c:pt>
                <c:pt idx="454">
                  <c:v>6.7776587788635538</c:v>
                </c:pt>
                <c:pt idx="455">
                  <c:v>4.8438372141950765</c:v>
                </c:pt>
                <c:pt idx="456">
                  <c:v>3.1706395026133549</c:v>
                </c:pt>
                <c:pt idx="457">
                  <c:v>2.0230329896160129</c:v>
                </c:pt>
                <c:pt idx="458">
                  <c:v>2.1106447670623822</c:v>
                </c:pt>
                <c:pt idx="459">
                  <c:v>2.8189651437428296</c:v>
                </c:pt>
                <c:pt idx="460">
                  <c:v>4.2507605308668417</c:v>
                </c:pt>
                <c:pt idx="461">
                  <c:v>6.1423171195331747</c:v>
                </c:pt>
                <c:pt idx="462">
                  <c:v>8.2667635527652124</c:v>
                </c:pt>
                <c:pt idx="463">
                  <c:v>10.653304339012365</c:v>
                </c:pt>
                <c:pt idx="464">
                  <c:v>13.593536621668491</c:v>
                </c:pt>
                <c:pt idx="465">
                  <c:v>16.76445754323737</c:v>
                </c:pt>
                <c:pt idx="466">
                  <c:v>19.86458036895138</c:v>
                </c:pt>
                <c:pt idx="467">
                  <c:v>22.925916167853643</c:v>
                </c:pt>
                <c:pt idx="468">
                  <c:v>25.620406606656829</c:v>
                </c:pt>
                <c:pt idx="469">
                  <c:v>28.148727309445945</c:v>
                </c:pt>
                <c:pt idx="470">
                  <c:v>29.932881991669603</c:v>
                </c:pt>
                <c:pt idx="471">
                  <c:v>31.255871229754831</c:v>
                </c:pt>
                <c:pt idx="472">
                  <c:v>31.649531642814679</c:v>
                </c:pt>
                <c:pt idx="473">
                  <c:v>31.61468761500538</c:v>
                </c:pt>
                <c:pt idx="474">
                  <c:v>31.194236752166802</c:v>
                </c:pt>
                <c:pt idx="475">
                  <c:v>30.325898743789281</c:v>
                </c:pt>
                <c:pt idx="476">
                  <c:v>28.607534374862439</c:v>
                </c:pt>
                <c:pt idx="477">
                  <c:v>26.440061501929833</c:v>
                </c:pt>
                <c:pt idx="478">
                  <c:v>23.935594736305347</c:v>
                </c:pt>
                <c:pt idx="479">
                  <c:v>21.467479075699941</c:v>
                </c:pt>
                <c:pt idx="480">
                  <c:v>19.255520864895018</c:v>
                </c:pt>
                <c:pt idx="481">
                  <c:v>16.896655885645487</c:v>
                </c:pt>
                <c:pt idx="482">
                  <c:v>14.626027630981667</c:v>
                </c:pt>
                <c:pt idx="483">
                  <c:v>12.440344028137474</c:v>
                </c:pt>
                <c:pt idx="484">
                  <c:v>10.709189720682289</c:v>
                </c:pt>
                <c:pt idx="485">
                  <c:v>9.0673034486499375</c:v>
                </c:pt>
                <c:pt idx="486">
                  <c:v>7.4874545141102828</c:v>
                </c:pt>
                <c:pt idx="487">
                  <c:v>5.8294309409624674</c:v>
                </c:pt>
                <c:pt idx="488">
                  <c:v>4.6210058966134113</c:v>
                </c:pt>
                <c:pt idx="489">
                  <c:v>3.6203751006534048</c:v>
                </c:pt>
                <c:pt idx="490">
                  <c:v>2.8440365752403949</c:v>
                </c:pt>
                <c:pt idx="491">
                  <c:v>2.1470611994870268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844048"/>
        <c:axId val="207844440"/>
      </c:lineChart>
      <c:lineChart>
        <c:grouping val="standard"/>
        <c:varyColors val="0"/>
        <c:ser>
          <c:idx val="0"/>
          <c:order val="0"/>
          <c:tx>
            <c:v>MTC</c:v>
          </c:tx>
          <c:spPr>
            <a:ln w="25400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'Monthly Data'!$A$680:$A$1171</c:f>
              <c:numCache>
                <c:formatCode>[$-409]mmm\-yy;@</c:formatCode>
                <c:ptCount val="492"/>
                <c:pt idx="0">
                  <c:v>63555</c:v>
                </c:pt>
                <c:pt idx="1">
                  <c:v>63586</c:v>
                </c:pt>
                <c:pt idx="2">
                  <c:v>63614</c:v>
                </c:pt>
                <c:pt idx="3">
                  <c:v>63645</c:v>
                </c:pt>
                <c:pt idx="4">
                  <c:v>63675</c:v>
                </c:pt>
                <c:pt idx="5">
                  <c:v>63706</c:v>
                </c:pt>
                <c:pt idx="6">
                  <c:v>63736</c:v>
                </c:pt>
                <c:pt idx="7">
                  <c:v>63767</c:v>
                </c:pt>
                <c:pt idx="8">
                  <c:v>63798</c:v>
                </c:pt>
                <c:pt idx="9">
                  <c:v>63828</c:v>
                </c:pt>
                <c:pt idx="10">
                  <c:v>63859</c:v>
                </c:pt>
                <c:pt idx="11">
                  <c:v>63889</c:v>
                </c:pt>
                <c:pt idx="12">
                  <c:v>63920</c:v>
                </c:pt>
                <c:pt idx="13">
                  <c:v>63951</c:v>
                </c:pt>
                <c:pt idx="14">
                  <c:v>63979</c:v>
                </c:pt>
                <c:pt idx="15">
                  <c:v>64010</c:v>
                </c:pt>
                <c:pt idx="16">
                  <c:v>64040</c:v>
                </c:pt>
                <c:pt idx="17">
                  <c:v>64071</c:v>
                </c:pt>
                <c:pt idx="18">
                  <c:v>64101</c:v>
                </c:pt>
                <c:pt idx="19">
                  <c:v>64132</c:v>
                </c:pt>
                <c:pt idx="20">
                  <c:v>64163</c:v>
                </c:pt>
                <c:pt idx="21">
                  <c:v>64193</c:v>
                </c:pt>
                <c:pt idx="22">
                  <c:v>64224</c:v>
                </c:pt>
                <c:pt idx="23">
                  <c:v>64254</c:v>
                </c:pt>
                <c:pt idx="24">
                  <c:v>64285</c:v>
                </c:pt>
                <c:pt idx="25">
                  <c:v>64316</c:v>
                </c:pt>
                <c:pt idx="26">
                  <c:v>64345</c:v>
                </c:pt>
                <c:pt idx="27">
                  <c:v>64376</c:v>
                </c:pt>
                <c:pt idx="28">
                  <c:v>64406</c:v>
                </c:pt>
                <c:pt idx="29">
                  <c:v>64437</c:v>
                </c:pt>
                <c:pt idx="30">
                  <c:v>64467</c:v>
                </c:pt>
                <c:pt idx="31">
                  <c:v>64498</c:v>
                </c:pt>
                <c:pt idx="32">
                  <c:v>64529</c:v>
                </c:pt>
                <c:pt idx="33">
                  <c:v>64559</c:v>
                </c:pt>
                <c:pt idx="34">
                  <c:v>64590</c:v>
                </c:pt>
                <c:pt idx="35">
                  <c:v>64620</c:v>
                </c:pt>
                <c:pt idx="36">
                  <c:v>64651</c:v>
                </c:pt>
                <c:pt idx="37">
                  <c:v>64682</c:v>
                </c:pt>
                <c:pt idx="38">
                  <c:v>64710</c:v>
                </c:pt>
                <c:pt idx="39">
                  <c:v>64741</c:v>
                </c:pt>
                <c:pt idx="40">
                  <c:v>64771</c:v>
                </c:pt>
                <c:pt idx="41">
                  <c:v>64802</c:v>
                </c:pt>
                <c:pt idx="42">
                  <c:v>64832</c:v>
                </c:pt>
                <c:pt idx="43">
                  <c:v>64863</c:v>
                </c:pt>
                <c:pt idx="44">
                  <c:v>64894</c:v>
                </c:pt>
                <c:pt idx="45">
                  <c:v>64924</c:v>
                </c:pt>
                <c:pt idx="46">
                  <c:v>64955</c:v>
                </c:pt>
                <c:pt idx="47">
                  <c:v>64985</c:v>
                </c:pt>
                <c:pt idx="48">
                  <c:v>65016</c:v>
                </c:pt>
                <c:pt idx="49">
                  <c:v>65047</c:v>
                </c:pt>
                <c:pt idx="50">
                  <c:v>65075</c:v>
                </c:pt>
                <c:pt idx="51">
                  <c:v>65106</c:v>
                </c:pt>
                <c:pt idx="52">
                  <c:v>65136</c:v>
                </c:pt>
                <c:pt idx="53">
                  <c:v>65167</c:v>
                </c:pt>
                <c:pt idx="54">
                  <c:v>65197</c:v>
                </c:pt>
                <c:pt idx="55">
                  <c:v>65228</c:v>
                </c:pt>
                <c:pt idx="56">
                  <c:v>65259</c:v>
                </c:pt>
                <c:pt idx="57">
                  <c:v>65289</c:v>
                </c:pt>
                <c:pt idx="58">
                  <c:v>65320</c:v>
                </c:pt>
                <c:pt idx="59">
                  <c:v>65350</c:v>
                </c:pt>
                <c:pt idx="60">
                  <c:v>65381</c:v>
                </c:pt>
                <c:pt idx="61">
                  <c:v>65412</c:v>
                </c:pt>
                <c:pt idx="62">
                  <c:v>65440</c:v>
                </c:pt>
                <c:pt idx="63">
                  <c:v>65471</c:v>
                </c:pt>
                <c:pt idx="64">
                  <c:v>65501</c:v>
                </c:pt>
                <c:pt idx="65">
                  <c:v>65532</c:v>
                </c:pt>
                <c:pt idx="66">
                  <c:v>65562</c:v>
                </c:pt>
                <c:pt idx="67">
                  <c:v>65593</c:v>
                </c:pt>
                <c:pt idx="68">
                  <c:v>65624</c:v>
                </c:pt>
                <c:pt idx="69">
                  <c:v>65654</c:v>
                </c:pt>
                <c:pt idx="70">
                  <c:v>65685</c:v>
                </c:pt>
                <c:pt idx="71">
                  <c:v>65715</c:v>
                </c:pt>
                <c:pt idx="72">
                  <c:v>65746</c:v>
                </c:pt>
                <c:pt idx="73">
                  <c:v>65777</c:v>
                </c:pt>
                <c:pt idx="74">
                  <c:v>65806</c:v>
                </c:pt>
                <c:pt idx="75">
                  <c:v>65837</c:v>
                </c:pt>
                <c:pt idx="76">
                  <c:v>65867</c:v>
                </c:pt>
                <c:pt idx="77">
                  <c:v>65898</c:v>
                </c:pt>
                <c:pt idx="78">
                  <c:v>65928</c:v>
                </c:pt>
                <c:pt idx="79">
                  <c:v>65959</c:v>
                </c:pt>
                <c:pt idx="80">
                  <c:v>65990</c:v>
                </c:pt>
                <c:pt idx="81">
                  <c:v>66020</c:v>
                </c:pt>
                <c:pt idx="82">
                  <c:v>66051</c:v>
                </c:pt>
                <c:pt idx="83">
                  <c:v>66081</c:v>
                </c:pt>
                <c:pt idx="84">
                  <c:v>66112</c:v>
                </c:pt>
                <c:pt idx="85">
                  <c:v>66143</c:v>
                </c:pt>
                <c:pt idx="86">
                  <c:v>66171</c:v>
                </c:pt>
                <c:pt idx="87">
                  <c:v>66202</c:v>
                </c:pt>
                <c:pt idx="88">
                  <c:v>66232</c:v>
                </c:pt>
                <c:pt idx="89">
                  <c:v>66263</c:v>
                </c:pt>
                <c:pt idx="90">
                  <c:v>66293</c:v>
                </c:pt>
                <c:pt idx="91">
                  <c:v>66324</c:v>
                </c:pt>
                <c:pt idx="92">
                  <c:v>66355</c:v>
                </c:pt>
                <c:pt idx="93">
                  <c:v>66385</c:v>
                </c:pt>
                <c:pt idx="94">
                  <c:v>66416</c:v>
                </c:pt>
                <c:pt idx="95">
                  <c:v>66446</c:v>
                </c:pt>
                <c:pt idx="96">
                  <c:v>66477</c:v>
                </c:pt>
                <c:pt idx="97">
                  <c:v>66508</c:v>
                </c:pt>
                <c:pt idx="98">
                  <c:v>66536</c:v>
                </c:pt>
                <c:pt idx="99">
                  <c:v>66567</c:v>
                </c:pt>
                <c:pt idx="100">
                  <c:v>66597</c:v>
                </c:pt>
                <c:pt idx="101">
                  <c:v>66628</c:v>
                </c:pt>
                <c:pt idx="102">
                  <c:v>66658</c:v>
                </c:pt>
                <c:pt idx="103">
                  <c:v>66689</c:v>
                </c:pt>
                <c:pt idx="104">
                  <c:v>66720</c:v>
                </c:pt>
                <c:pt idx="105">
                  <c:v>66750</c:v>
                </c:pt>
                <c:pt idx="106">
                  <c:v>66781</c:v>
                </c:pt>
                <c:pt idx="107">
                  <c:v>66811</c:v>
                </c:pt>
                <c:pt idx="108">
                  <c:v>66842</c:v>
                </c:pt>
                <c:pt idx="109">
                  <c:v>66873</c:v>
                </c:pt>
                <c:pt idx="110">
                  <c:v>66901</c:v>
                </c:pt>
                <c:pt idx="111">
                  <c:v>66932</c:v>
                </c:pt>
                <c:pt idx="112">
                  <c:v>66962</c:v>
                </c:pt>
                <c:pt idx="113">
                  <c:v>66993</c:v>
                </c:pt>
                <c:pt idx="114">
                  <c:v>67023</c:v>
                </c:pt>
                <c:pt idx="115">
                  <c:v>67054</c:v>
                </c:pt>
                <c:pt idx="116">
                  <c:v>67085</c:v>
                </c:pt>
                <c:pt idx="117">
                  <c:v>67115</c:v>
                </c:pt>
                <c:pt idx="118">
                  <c:v>67146</c:v>
                </c:pt>
                <c:pt idx="119">
                  <c:v>67176</c:v>
                </c:pt>
                <c:pt idx="120">
                  <c:v>67207</c:v>
                </c:pt>
                <c:pt idx="121">
                  <c:v>67238</c:v>
                </c:pt>
                <c:pt idx="122">
                  <c:v>67267</c:v>
                </c:pt>
                <c:pt idx="123">
                  <c:v>67298</c:v>
                </c:pt>
                <c:pt idx="124">
                  <c:v>67328</c:v>
                </c:pt>
                <c:pt idx="125">
                  <c:v>67359</c:v>
                </c:pt>
                <c:pt idx="126">
                  <c:v>67389</c:v>
                </c:pt>
                <c:pt idx="127">
                  <c:v>67420</c:v>
                </c:pt>
                <c:pt idx="128">
                  <c:v>67451</c:v>
                </c:pt>
                <c:pt idx="129">
                  <c:v>67481</c:v>
                </c:pt>
                <c:pt idx="130">
                  <c:v>67512</c:v>
                </c:pt>
                <c:pt idx="131">
                  <c:v>67542</c:v>
                </c:pt>
                <c:pt idx="132">
                  <c:v>67573</c:v>
                </c:pt>
                <c:pt idx="133">
                  <c:v>67604</c:v>
                </c:pt>
                <c:pt idx="134">
                  <c:v>67632</c:v>
                </c:pt>
                <c:pt idx="135">
                  <c:v>67663</c:v>
                </c:pt>
                <c:pt idx="136">
                  <c:v>67693</c:v>
                </c:pt>
                <c:pt idx="137">
                  <c:v>67724</c:v>
                </c:pt>
                <c:pt idx="138">
                  <c:v>67754</c:v>
                </c:pt>
                <c:pt idx="139">
                  <c:v>67785</c:v>
                </c:pt>
                <c:pt idx="140">
                  <c:v>67816</c:v>
                </c:pt>
                <c:pt idx="141">
                  <c:v>67846</c:v>
                </c:pt>
                <c:pt idx="142">
                  <c:v>67877</c:v>
                </c:pt>
                <c:pt idx="143">
                  <c:v>67907</c:v>
                </c:pt>
                <c:pt idx="144">
                  <c:v>67938</c:v>
                </c:pt>
                <c:pt idx="145">
                  <c:v>67969</c:v>
                </c:pt>
                <c:pt idx="146">
                  <c:v>67997</c:v>
                </c:pt>
                <c:pt idx="147">
                  <c:v>68028</c:v>
                </c:pt>
                <c:pt idx="148">
                  <c:v>68058</c:v>
                </c:pt>
                <c:pt idx="149">
                  <c:v>68089</c:v>
                </c:pt>
                <c:pt idx="150">
                  <c:v>68119</c:v>
                </c:pt>
                <c:pt idx="151">
                  <c:v>68150</c:v>
                </c:pt>
                <c:pt idx="152">
                  <c:v>68181</c:v>
                </c:pt>
                <c:pt idx="153">
                  <c:v>68211</c:v>
                </c:pt>
                <c:pt idx="154">
                  <c:v>68242</c:v>
                </c:pt>
                <c:pt idx="155">
                  <c:v>68272</c:v>
                </c:pt>
                <c:pt idx="156">
                  <c:v>68303</c:v>
                </c:pt>
                <c:pt idx="157">
                  <c:v>68334</c:v>
                </c:pt>
                <c:pt idx="158">
                  <c:v>68362</c:v>
                </c:pt>
                <c:pt idx="159">
                  <c:v>68393</c:v>
                </c:pt>
                <c:pt idx="160">
                  <c:v>68423</c:v>
                </c:pt>
                <c:pt idx="161">
                  <c:v>68454</c:v>
                </c:pt>
                <c:pt idx="162">
                  <c:v>68484</c:v>
                </c:pt>
                <c:pt idx="163">
                  <c:v>68515</c:v>
                </c:pt>
                <c:pt idx="164">
                  <c:v>68546</c:v>
                </c:pt>
                <c:pt idx="165">
                  <c:v>68576</c:v>
                </c:pt>
                <c:pt idx="166">
                  <c:v>68607</c:v>
                </c:pt>
                <c:pt idx="167">
                  <c:v>68637</c:v>
                </c:pt>
                <c:pt idx="168">
                  <c:v>68668</c:v>
                </c:pt>
                <c:pt idx="169">
                  <c:v>68699</c:v>
                </c:pt>
                <c:pt idx="170">
                  <c:v>68728</c:v>
                </c:pt>
                <c:pt idx="171">
                  <c:v>68759</c:v>
                </c:pt>
                <c:pt idx="172">
                  <c:v>68789</c:v>
                </c:pt>
                <c:pt idx="173">
                  <c:v>68820</c:v>
                </c:pt>
                <c:pt idx="174">
                  <c:v>68850</c:v>
                </c:pt>
                <c:pt idx="175">
                  <c:v>68881</c:v>
                </c:pt>
                <c:pt idx="176">
                  <c:v>68912</c:v>
                </c:pt>
                <c:pt idx="177">
                  <c:v>68942</c:v>
                </c:pt>
                <c:pt idx="178">
                  <c:v>68973</c:v>
                </c:pt>
                <c:pt idx="179">
                  <c:v>69003</c:v>
                </c:pt>
                <c:pt idx="180">
                  <c:v>69034</c:v>
                </c:pt>
                <c:pt idx="181">
                  <c:v>69065</c:v>
                </c:pt>
                <c:pt idx="182">
                  <c:v>69093</c:v>
                </c:pt>
                <c:pt idx="183">
                  <c:v>69124</c:v>
                </c:pt>
                <c:pt idx="184">
                  <c:v>69154</c:v>
                </c:pt>
                <c:pt idx="185">
                  <c:v>69185</c:v>
                </c:pt>
                <c:pt idx="186">
                  <c:v>69215</c:v>
                </c:pt>
                <c:pt idx="187">
                  <c:v>69246</c:v>
                </c:pt>
                <c:pt idx="188">
                  <c:v>69277</c:v>
                </c:pt>
                <c:pt idx="189">
                  <c:v>69307</c:v>
                </c:pt>
                <c:pt idx="190">
                  <c:v>69338</c:v>
                </c:pt>
                <c:pt idx="191">
                  <c:v>69368</c:v>
                </c:pt>
                <c:pt idx="192">
                  <c:v>69399</c:v>
                </c:pt>
                <c:pt idx="193">
                  <c:v>69430</c:v>
                </c:pt>
                <c:pt idx="194">
                  <c:v>69458</c:v>
                </c:pt>
                <c:pt idx="195">
                  <c:v>69489</c:v>
                </c:pt>
                <c:pt idx="196">
                  <c:v>69519</c:v>
                </c:pt>
                <c:pt idx="197">
                  <c:v>69550</c:v>
                </c:pt>
                <c:pt idx="198">
                  <c:v>69580</c:v>
                </c:pt>
                <c:pt idx="199">
                  <c:v>69611</c:v>
                </c:pt>
                <c:pt idx="200">
                  <c:v>69642</c:v>
                </c:pt>
                <c:pt idx="201">
                  <c:v>69672</c:v>
                </c:pt>
                <c:pt idx="202">
                  <c:v>69703</c:v>
                </c:pt>
                <c:pt idx="203">
                  <c:v>69733</c:v>
                </c:pt>
                <c:pt idx="204">
                  <c:v>69764</c:v>
                </c:pt>
                <c:pt idx="205">
                  <c:v>69795</c:v>
                </c:pt>
                <c:pt idx="206">
                  <c:v>69823</c:v>
                </c:pt>
                <c:pt idx="207">
                  <c:v>69854</c:v>
                </c:pt>
                <c:pt idx="208">
                  <c:v>69884</c:v>
                </c:pt>
                <c:pt idx="209">
                  <c:v>69915</c:v>
                </c:pt>
                <c:pt idx="210">
                  <c:v>69945</c:v>
                </c:pt>
                <c:pt idx="211">
                  <c:v>69976</c:v>
                </c:pt>
                <c:pt idx="212">
                  <c:v>70007</c:v>
                </c:pt>
                <c:pt idx="213">
                  <c:v>70037</c:v>
                </c:pt>
                <c:pt idx="214">
                  <c:v>70068</c:v>
                </c:pt>
                <c:pt idx="215">
                  <c:v>70098</c:v>
                </c:pt>
                <c:pt idx="216">
                  <c:v>70129</c:v>
                </c:pt>
                <c:pt idx="217">
                  <c:v>70160</c:v>
                </c:pt>
                <c:pt idx="218">
                  <c:v>70189</c:v>
                </c:pt>
                <c:pt idx="219">
                  <c:v>70220</c:v>
                </c:pt>
                <c:pt idx="220">
                  <c:v>70250</c:v>
                </c:pt>
                <c:pt idx="221">
                  <c:v>70281</c:v>
                </c:pt>
                <c:pt idx="222">
                  <c:v>70311</c:v>
                </c:pt>
                <c:pt idx="223">
                  <c:v>70342</c:v>
                </c:pt>
                <c:pt idx="224">
                  <c:v>70373</c:v>
                </c:pt>
                <c:pt idx="225">
                  <c:v>70403</c:v>
                </c:pt>
                <c:pt idx="226">
                  <c:v>70434</c:v>
                </c:pt>
                <c:pt idx="227">
                  <c:v>70464</c:v>
                </c:pt>
                <c:pt idx="228">
                  <c:v>70495</c:v>
                </c:pt>
                <c:pt idx="229">
                  <c:v>70526</c:v>
                </c:pt>
                <c:pt idx="230">
                  <c:v>70554</c:v>
                </c:pt>
                <c:pt idx="231">
                  <c:v>70585</c:v>
                </c:pt>
                <c:pt idx="232">
                  <c:v>70615</c:v>
                </c:pt>
                <c:pt idx="233">
                  <c:v>70646</c:v>
                </c:pt>
                <c:pt idx="234">
                  <c:v>70676</c:v>
                </c:pt>
                <c:pt idx="235">
                  <c:v>70707</c:v>
                </c:pt>
                <c:pt idx="236">
                  <c:v>70738</c:v>
                </c:pt>
                <c:pt idx="237">
                  <c:v>70768</c:v>
                </c:pt>
                <c:pt idx="238">
                  <c:v>70799</c:v>
                </c:pt>
                <c:pt idx="239">
                  <c:v>70829</c:v>
                </c:pt>
                <c:pt idx="240">
                  <c:v>70860</c:v>
                </c:pt>
                <c:pt idx="241">
                  <c:v>70891</c:v>
                </c:pt>
                <c:pt idx="242">
                  <c:v>70919</c:v>
                </c:pt>
                <c:pt idx="243">
                  <c:v>70950</c:v>
                </c:pt>
                <c:pt idx="244">
                  <c:v>70980</c:v>
                </c:pt>
                <c:pt idx="245">
                  <c:v>71011</c:v>
                </c:pt>
                <c:pt idx="246">
                  <c:v>71041</c:v>
                </c:pt>
                <c:pt idx="247">
                  <c:v>71072</c:v>
                </c:pt>
                <c:pt idx="248">
                  <c:v>71103</c:v>
                </c:pt>
                <c:pt idx="249">
                  <c:v>71133</c:v>
                </c:pt>
                <c:pt idx="250">
                  <c:v>71164</c:v>
                </c:pt>
                <c:pt idx="251">
                  <c:v>71194</c:v>
                </c:pt>
                <c:pt idx="252">
                  <c:v>71225</c:v>
                </c:pt>
                <c:pt idx="253">
                  <c:v>71256</c:v>
                </c:pt>
                <c:pt idx="254">
                  <c:v>71284</c:v>
                </c:pt>
                <c:pt idx="255">
                  <c:v>71315</c:v>
                </c:pt>
                <c:pt idx="256">
                  <c:v>71345</c:v>
                </c:pt>
                <c:pt idx="257">
                  <c:v>71376</c:v>
                </c:pt>
                <c:pt idx="258">
                  <c:v>71406</c:v>
                </c:pt>
                <c:pt idx="259">
                  <c:v>71437</c:v>
                </c:pt>
                <c:pt idx="260">
                  <c:v>71468</c:v>
                </c:pt>
                <c:pt idx="261">
                  <c:v>71498</c:v>
                </c:pt>
                <c:pt idx="262">
                  <c:v>71529</c:v>
                </c:pt>
                <c:pt idx="263">
                  <c:v>71559</c:v>
                </c:pt>
                <c:pt idx="264">
                  <c:v>71590</c:v>
                </c:pt>
                <c:pt idx="265">
                  <c:v>71621</c:v>
                </c:pt>
                <c:pt idx="266">
                  <c:v>71650</c:v>
                </c:pt>
                <c:pt idx="267">
                  <c:v>71681</c:v>
                </c:pt>
                <c:pt idx="268">
                  <c:v>71711</c:v>
                </c:pt>
                <c:pt idx="269">
                  <c:v>71742</c:v>
                </c:pt>
                <c:pt idx="270">
                  <c:v>71772</c:v>
                </c:pt>
                <c:pt idx="271">
                  <c:v>71803</c:v>
                </c:pt>
                <c:pt idx="272">
                  <c:v>71834</c:v>
                </c:pt>
                <c:pt idx="273">
                  <c:v>71864</c:v>
                </c:pt>
                <c:pt idx="274">
                  <c:v>71895</c:v>
                </c:pt>
                <c:pt idx="275">
                  <c:v>71925</c:v>
                </c:pt>
                <c:pt idx="276">
                  <c:v>71956</c:v>
                </c:pt>
                <c:pt idx="277">
                  <c:v>71987</c:v>
                </c:pt>
                <c:pt idx="278">
                  <c:v>72015</c:v>
                </c:pt>
                <c:pt idx="279">
                  <c:v>72046</c:v>
                </c:pt>
                <c:pt idx="280">
                  <c:v>72076</c:v>
                </c:pt>
                <c:pt idx="281">
                  <c:v>72107</c:v>
                </c:pt>
                <c:pt idx="282">
                  <c:v>72137</c:v>
                </c:pt>
                <c:pt idx="283">
                  <c:v>72168</c:v>
                </c:pt>
                <c:pt idx="284">
                  <c:v>72199</c:v>
                </c:pt>
                <c:pt idx="285">
                  <c:v>72229</c:v>
                </c:pt>
                <c:pt idx="286">
                  <c:v>72260</c:v>
                </c:pt>
                <c:pt idx="287">
                  <c:v>72290</c:v>
                </c:pt>
                <c:pt idx="288">
                  <c:v>72321</c:v>
                </c:pt>
                <c:pt idx="289">
                  <c:v>72352</c:v>
                </c:pt>
                <c:pt idx="290">
                  <c:v>72380</c:v>
                </c:pt>
                <c:pt idx="291">
                  <c:v>72411</c:v>
                </c:pt>
                <c:pt idx="292">
                  <c:v>72441</c:v>
                </c:pt>
                <c:pt idx="293">
                  <c:v>72472</c:v>
                </c:pt>
                <c:pt idx="294">
                  <c:v>72502</c:v>
                </c:pt>
                <c:pt idx="295">
                  <c:v>72533</c:v>
                </c:pt>
                <c:pt idx="296">
                  <c:v>72564</c:v>
                </c:pt>
                <c:pt idx="297">
                  <c:v>72594</c:v>
                </c:pt>
                <c:pt idx="298">
                  <c:v>72625</c:v>
                </c:pt>
                <c:pt idx="299">
                  <c:v>72655</c:v>
                </c:pt>
                <c:pt idx="300">
                  <c:v>72686</c:v>
                </c:pt>
                <c:pt idx="301">
                  <c:v>72717</c:v>
                </c:pt>
                <c:pt idx="302">
                  <c:v>72745</c:v>
                </c:pt>
                <c:pt idx="303">
                  <c:v>72776</c:v>
                </c:pt>
                <c:pt idx="304">
                  <c:v>72806</c:v>
                </c:pt>
                <c:pt idx="305">
                  <c:v>72837</c:v>
                </c:pt>
                <c:pt idx="306">
                  <c:v>72867</c:v>
                </c:pt>
                <c:pt idx="307">
                  <c:v>72898</c:v>
                </c:pt>
                <c:pt idx="308">
                  <c:v>72929</c:v>
                </c:pt>
                <c:pt idx="309">
                  <c:v>72959</c:v>
                </c:pt>
                <c:pt idx="310">
                  <c:v>72990</c:v>
                </c:pt>
                <c:pt idx="311">
                  <c:v>73020</c:v>
                </c:pt>
                <c:pt idx="312">
                  <c:v>73051</c:v>
                </c:pt>
                <c:pt idx="313">
                  <c:v>73082</c:v>
                </c:pt>
                <c:pt idx="314">
                  <c:v>73110</c:v>
                </c:pt>
                <c:pt idx="315">
                  <c:v>73141</c:v>
                </c:pt>
                <c:pt idx="316">
                  <c:v>73171</c:v>
                </c:pt>
                <c:pt idx="317">
                  <c:v>73202</c:v>
                </c:pt>
                <c:pt idx="318">
                  <c:v>73232</c:v>
                </c:pt>
                <c:pt idx="319">
                  <c:v>73263</c:v>
                </c:pt>
                <c:pt idx="320">
                  <c:v>73294</c:v>
                </c:pt>
                <c:pt idx="321">
                  <c:v>73324</c:v>
                </c:pt>
                <c:pt idx="322">
                  <c:v>73355</c:v>
                </c:pt>
                <c:pt idx="323">
                  <c:v>73385</c:v>
                </c:pt>
                <c:pt idx="324">
                  <c:v>73416</c:v>
                </c:pt>
                <c:pt idx="325">
                  <c:v>73447</c:v>
                </c:pt>
                <c:pt idx="326">
                  <c:v>73475</c:v>
                </c:pt>
                <c:pt idx="327">
                  <c:v>73506</c:v>
                </c:pt>
                <c:pt idx="328">
                  <c:v>73536</c:v>
                </c:pt>
                <c:pt idx="329">
                  <c:v>73567</c:v>
                </c:pt>
                <c:pt idx="330">
                  <c:v>73597</c:v>
                </c:pt>
                <c:pt idx="331">
                  <c:v>73628</c:v>
                </c:pt>
                <c:pt idx="332">
                  <c:v>73659</c:v>
                </c:pt>
                <c:pt idx="333">
                  <c:v>73689</c:v>
                </c:pt>
                <c:pt idx="334">
                  <c:v>73720</c:v>
                </c:pt>
                <c:pt idx="335">
                  <c:v>73750</c:v>
                </c:pt>
                <c:pt idx="336">
                  <c:v>73781</c:v>
                </c:pt>
                <c:pt idx="337">
                  <c:v>73812</c:v>
                </c:pt>
                <c:pt idx="338">
                  <c:v>73840</c:v>
                </c:pt>
                <c:pt idx="339">
                  <c:v>73871</c:v>
                </c:pt>
                <c:pt idx="340">
                  <c:v>73901</c:v>
                </c:pt>
                <c:pt idx="341">
                  <c:v>73932</c:v>
                </c:pt>
                <c:pt idx="342">
                  <c:v>73962</c:v>
                </c:pt>
                <c:pt idx="343">
                  <c:v>73993</c:v>
                </c:pt>
                <c:pt idx="344">
                  <c:v>74024</c:v>
                </c:pt>
                <c:pt idx="345">
                  <c:v>74054</c:v>
                </c:pt>
                <c:pt idx="346">
                  <c:v>74085</c:v>
                </c:pt>
                <c:pt idx="347">
                  <c:v>74115</c:v>
                </c:pt>
                <c:pt idx="348">
                  <c:v>74146</c:v>
                </c:pt>
                <c:pt idx="349">
                  <c:v>74177</c:v>
                </c:pt>
                <c:pt idx="350">
                  <c:v>74205</c:v>
                </c:pt>
                <c:pt idx="351">
                  <c:v>74236</c:v>
                </c:pt>
                <c:pt idx="352">
                  <c:v>74266</c:v>
                </c:pt>
                <c:pt idx="353">
                  <c:v>74297</c:v>
                </c:pt>
                <c:pt idx="354">
                  <c:v>74327</c:v>
                </c:pt>
                <c:pt idx="355">
                  <c:v>74358</c:v>
                </c:pt>
                <c:pt idx="356">
                  <c:v>74389</c:v>
                </c:pt>
                <c:pt idx="357">
                  <c:v>74419</c:v>
                </c:pt>
                <c:pt idx="358">
                  <c:v>74450</c:v>
                </c:pt>
                <c:pt idx="359">
                  <c:v>74480</c:v>
                </c:pt>
                <c:pt idx="360">
                  <c:v>74511</c:v>
                </c:pt>
                <c:pt idx="361">
                  <c:v>74542</c:v>
                </c:pt>
                <c:pt idx="362">
                  <c:v>74571</c:v>
                </c:pt>
                <c:pt idx="363">
                  <c:v>74602</c:v>
                </c:pt>
                <c:pt idx="364">
                  <c:v>74632</c:v>
                </c:pt>
                <c:pt idx="365">
                  <c:v>74663</c:v>
                </c:pt>
                <c:pt idx="366">
                  <c:v>74693</c:v>
                </c:pt>
                <c:pt idx="367">
                  <c:v>74724</c:v>
                </c:pt>
                <c:pt idx="368">
                  <c:v>74755</c:v>
                </c:pt>
                <c:pt idx="369">
                  <c:v>74785</c:v>
                </c:pt>
                <c:pt idx="370">
                  <c:v>74816</c:v>
                </c:pt>
                <c:pt idx="371">
                  <c:v>74846</c:v>
                </c:pt>
                <c:pt idx="372">
                  <c:v>74877</c:v>
                </c:pt>
                <c:pt idx="373">
                  <c:v>74908</c:v>
                </c:pt>
                <c:pt idx="374">
                  <c:v>74936</c:v>
                </c:pt>
                <c:pt idx="375">
                  <c:v>74967</c:v>
                </c:pt>
                <c:pt idx="376">
                  <c:v>74997</c:v>
                </c:pt>
                <c:pt idx="377">
                  <c:v>75028</c:v>
                </c:pt>
                <c:pt idx="378">
                  <c:v>75058</c:v>
                </c:pt>
                <c:pt idx="379">
                  <c:v>75089</c:v>
                </c:pt>
                <c:pt idx="380">
                  <c:v>75120</c:v>
                </c:pt>
                <c:pt idx="381">
                  <c:v>75150</c:v>
                </c:pt>
                <c:pt idx="382">
                  <c:v>75181</c:v>
                </c:pt>
                <c:pt idx="383">
                  <c:v>75211</c:v>
                </c:pt>
                <c:pt idx="384">
                  <c:v>75242</c:v>
                </c:pt>
                <c:pt idx="385">
                  <c:v>75273</c:v>
                </c:pt>
                <c:pt idx="386">
                  <c:v>75301</c:v>
                </c:pt>
                <c:pt idx="387">
                  <c:v>75332</c:v>
                </c:pt>
                <c:pt idx="388">
                  <c:v>75362</c:v>
                </c:pt>
                <c:pt idx="389">
                  <c:v>75393</c:v>
                </c:pt>
                <c:pt idx="390">
                  <c:v>75423</c:v>
                </c:pt>
                <c:pt idx="391">
                  <c:v>75454</c:v>
                </c:pt>
                <c:pt idx="392">
                  <c:v>75485</c:v>
                </c:pt>
                <c:pt idx="393">
                  <c:v>75515</c:v>
                </c:pt>
                <c:pt idx="394">
                  <c:v>75546</c:v>
                </c:pt>
                <c:pt idx="395">
                  <c:v>75576</c:v>
                </c:pt>
                <c:pt idx="396">
                  <c:v>75607</c:v>
                </c:pt>
                <c:pt idx="397">
                  <c:v>75638</c:v>
                </c:pt>
                <c:pt idx="398">
                  <c:v>75666</c:v>
                </c:pt>
                <c:pt idx="399">
                  <c:v>75697</c:v>
                </c:pt>
                <c:pt idx="400">
                  <c:v>75727</c:v>
                </c:pt>
                <c:pt idx="401">
                  <c:v>75758</c:v>
                </c:pt>
                <c:pt idx="402">
                  <c:v>75788</c:v>
                </c:pt>
                <c:pt idx="403">
                  <c:v>75819</c:v>
                </c:pt>
                <c:pt idx="404">
                  <c:v>75850</c:v>
                </c:pt>
                <c:pt idx="405">
                  <c:v>75880</c:v>
                </c:pt>
                <c:pt idx="406">
                  <c:v>75911</c:v>
                </c:pt>
                <c:pt idx="407">
                  <c:v>75941</c:v>
                </c:pt>
                <c:pt idx="408">
                  <c:v>75972</c:v>
                </c:pt>
                <c:pt idx="409">
                  <c:v>76003</c:v>
                </c:pt>
                <c:pt idx="410">
                  <c:v>76032</c:v>
                </c:pt>
                <c:pt idx="411">
                  <c:v>76063</c:v>
                </c:pt>
                <c:pt idx="412">
                  <c:v>76093</c:v>
                </c:pt>
                <c:pt idx="413">
                  <c:v>76124</c:v>
                </c:pt>
                <c:pt idx="414">
                  <c:v>76154</c:v>
                </c:pt>
                <c:pt idx="415">
                  <c:v>76185</c:v>
                </c:pt>
                <c:pt idx="416">
                  <c:v>76216</c:v>
                </c:pt>
                <c:pt idx="417">
                  <c:v>76246</c:v>
                </c:pt>
                <c:pt idx="418">
                  <c:v>76277</c:v>
                </c:pt>
                <c:pt idx="419">
                  <c:v>76307</c:v>
                </c:pt>
                <c:pt idx="420">
                  <c:v>76338</c:v>
                </c:pt>
                <c:pt idx="421">
                  <c:v>76369</c:v>
                </c:pt>
                <c:pt idx="422">
                  <c:v>76397</c:v>
                </c:pt>
                <c:pt idx="423">
                  <c:v>76428</c:v>
                </c:pt>
                <c:pt idx="424">
                  <c:v>76458</c:v>
                </c:pt>
                <c:pt idx="425">
                  <c:v>76489</c:v>
                </c:pt>
                <c:pt idx="426">
                  <c:v>76519</c:v>
                </c:pt>
                <c:pt idx="427">
                  <c:v>76550</c:v>
                </c:pt>
                <c:pt idx="428">
                  <c:v>76581</c:v>
                </c:pt>
                <c:pt idx="429">
                  <c:v>76611</c:v>
                </c:pt>
                <c:pt idx="430">
                  <c:v>76642</c:v>
                </c:pt>
                <c:pt idx="431">
                  <c:v>76672</c:v>
                </c:pt>
                <c:pt idx="432">
                  <c:v>76703</c:v>
                </c:pt>
                <c:pt idx="433">
                  <c:v>76734</c:v>
                </c:pt>
                <c:pt idx="434">
                  <c:v>76762</c:v>
                </c:pt>
                <c:pt idx="435">
                  <c:v>76793</c:v>
                </c:pt>
                <c:pt idx="436">
                  <c:v>76823</c:v>
                </c:pt>
                <c:pt idx="437">
                  <c:v>76854</c:v>
                </c:pt>
                <c:pt idx="438">
                  <c:v>76884</c:v>
                </c:pt>
                <c:pt idx="439">
                  <c:v>76915</c:v>
                </c:pt>
                <c:pt idx="440">
                  <c:v>76946</c:v>
                </c:pt>
                <c:pt idx="441">
                  <c:v>76976</c:v>
                </c:pt>
                <c:pt idx="442">
                  <c:v>77007</c:v>
                </c:pt>
                <c:pt idx="443">
                  <c:v>77037</c:v>
                </c:pt>
                <c:pt idx="444">
                  <c:v>77068</c:v>
                </c:pt>
                <c:pt idx="445">
                  <c:v>77099</c:v>
                </c:pt>
                <c:pt idx="446">
                  <c:v>77127</c:v>
                </c:pt>
                <c:pt idx="447">
                  <c:v>77158</c:v>
                </c:pt>
                <c:pt idx="448">
                  <c:v>77188</c:v>
                </c:pt>
                <c:pt idx="449">
                  <c:v>77219</c:v>
                </c:pt>
                <c:pt idx="450">
                  <c:v>77249</c:v>
                </c:pt>
                <c:pt idx="451">
                  <c:v>77280</c:v>
                </c:pt>
                <c:pt idx="452">
                  <c:v>77311</c:v>
                </c:pt>
                <c:pt idx="453">
                  <c:v>77341</c:v>
                </c:pt>
                <c:pt idx="454">
                  <c:v>77372</c:v>
                </c:pt>
                <c:pt idx="455">
                  <c:v>77402</c:v>
                </c:pt>
                <c:pt idx="456">
                  <c:v>77433</c:v>
                </c:pt>
                <c:pt idx="457">
                  <c:v>77464</c:v>
                </c:pt>
                <c:pt idx="458">
                  <c:v>77493</c:v>
                </c:pt>
                <c:pt idx="459">
                  <c:v>77524</c:v>
                </c:pt>
                <c:pt idx="460">
                  <c:v>77554</c:v>
                </c:pt>
                <c:pt idx="461">
                  <c:v>77585</c:v>
                </c:pt>
                <c:pt idx="462">
                  <c:v>77615</c:v>
                </c:pt>
                <c:pt idx="463">
                  <c:v>77646</c:v>
                </c:pt>
                <c:pt idx="464">
                  <c:v>77677</c:v>
                </c:pt>
                <c:pt idx="465">
                  <c:v>77707</c:v>
                </c:pt>
                <c:pt idx="466">
                  <c:v>77738</c:v>
                </c:pt>
                <c:pt idx="467">
                  <c:v>77768</c:v>
                </c:pt>
                <c:pt idx="468">
                  <c:v>77799</c:v>
                </c:pt>
                <c:pt idx="469">
                  <c:v>77830</c:v>
                </c:pt>
                <c:pt idx="470">
                  <c:v>77858</c:v>
                </c:pt>
                <c:pt idx="471">
                  <c:v>77889</c:v>
                </c:pt>
                <c:pt idx="472">
                  <c:v>77919</c:v>
                </c:pt>
                <c:pt idx="473">
                  <c:v>77950</c:v>
                </c:pt>
                <c:pt idx="474">
                  <c:v>77980</c:v>
                </c:pt>
                <c:pt idx="475">
                  <c:v>78011</c:v>
                </c:pt>
                <c:pt idx="476">
                  <c:v>78042</c:v>
                </c:pt>
                <c:pt idx="477">
                  <c:v>78072</c:v>
                </c:pt>
                <c:pt idx="478">
                  <c:v>78103</c:v>
                </c:pt>
                <c:pt idx="479">
                  <c:v>78133</c:v>
                </c:pt>
                <c:pt idx="480">
                  <c:v>78164</c:v>
                </c:pt>
                <c:pt idx="481">
                  <c:v>78195</c:v>
                </c:pt>
                <c:pt idx="482">
                  <c:v>78223</c:v>
                </c:pt>
                <c:pt idx="483">
                  <c:v>78254</c:v>
                </c:pt>
                <c:pt idx="484">
                  <c:v>78284</c:v>
                </c:pt>
                <c:pt idx="485">
                  <c:v>78315</c:v>
                </c:pt>
                <c:pt idx="486">
                  <c:v>78345</c:v>
                </c:pt>
                <c:pt idx="487">
                  <c:v>78376</c:v>
                </c:pt>
                <c:pt idx="488">
                  <c:v>78407</c:v>
                </c:pt>
                <c:pt idx="489">
                  <c:v>78437</c:v>
                </c:pt>
                <c:pt idx="490">
                  <c:v>78468</c:v>
                </c:pt>
                <c:pt idx="491">
                  <c:v>78498</c:v>
                </c:pt>
              </c:numCache>
            </c:numRef>
          </c:cat>
          <c:val>
            <c:numRef>
              <c:f>'Monthly Data'!$AJB$692:$AJB$1183</c:f>
              <c:numCache>
                <c:formatCode>0.0</c:formatCode>
                <c:ptCount val="492"/>
                <c:pt idx="0">
                  <c:v>-16.591288064613906</c:v>
                </c:pt>
                <c:pt idx="1">
                  <c:v>-19.857080573141445</c:v>
                </c:pt>
                <c:pt idx="2">
                  <c:v>-23.198327972147609</c:v>
                </c:pt>
                <c:pt idx="3">
                  <c:v>-26.617675859096607</c:v>
                </c:pt>
                <c:pt idx="4">
                  <c:v>-30.117894973861254</c:v>
                </c:pt>
                <c:pt idx="5">
                  <c:v>-33.701888686650634</c:v>
                </c:pt>
                <c:pt idx="6">
                  <c:v>-37.372701030100174</c:v>
                </c:pt>
                <c:pt idx="7">
                  <c:v>-41.133525322226141</c:v>
                </c:pt>
                <c:pt idx="8">
                  <c:v>-44.987713431583984</c:v>
                </c:pt>
                <c:pt idx="9">
                  <c:v>-48.938785741132151</c:v>
                </c:pt>
                <c:pt idx="10">
                  <c:v>-52.990441873056561</c:v>
                </c:pt>
                <c:pt idx="11">
                  <c:v>-57.146572243231972</c:v>
                </c:pt>
                <c:pt idx="12">
                  <c:v>-53.239968612559174</c:v>
                </c:pt>
                <c:pt idx="13">
                  <c:v>-48.922113997383157</c:v>
                </c:pt>
                <c:pt idx="14">
                  <c:v>-44.124461368001519</c:v>
                </c:pt>
                <c:pt idx="15">
                  <c:v>-38.762333686496099</c:v>
                </c:pt>
                <c:pt idx="16">
                  <c:v>-32.729882849033871</c:v>
                </c:pt>
                <c:pt idx="17">
                  <c:v>-25.89303202154889</c:v>
                </c:pt>
                <c:pt idx="18">
                  <c:v>-18.079392967161027</c:v>
                </c:pt>
                <c:pt idx="19">
                  <c:v>-9.0635293436549773</c:v>
                </c:pt>
                <c:pt idx="20">
                  <c:v>1.4551491886760601</c:v>
                </c:pt>
                <c:pt idx="21">
                  <c:v>13.886552115219502</c:v>
                </c:pt>
                <c:pt idx="22">
                  <c:v>28.804575103085597</c:v>
                </c:pt>
                <c:pt idx="23">
                  <c:v>47.038217256980687</c:v>
                </c:pt>
                <c:pt idx="24">
                  <c:v>46.261987503006821</c:v>
                </c:pt>
                <c:pt idx="25">
                  <c:v>45.54218789926972</c:v>
                </c:pt>
                <c:pt idx="26">
                  <c:v>44.872880757302909</c:v>
                </c:pt>
                <c:pt idx="27">
                  <c:v>44.248933194180694</c:v>
                </c:pt>
                <c:pt idx="28">
                  <c:v>43.665885245488283</c:v>
                </c:pt>
                <c:pt idx="29">
                  <c:v>43.119843090725766</c:v>
                </c:pt>
                <c:pt idx="30">
                  <c:v>42.607391984171386</c:v>
                </c:pt>
                <c:pt idx="31">
                  <c:v>42.125524775019358</c:v>
                </c:pt>
                <c:pt idx="32">
                  <c:v>41.671582854773504</c:v>
                </c:pt>
                <c:pt idx="33">
                  <c:v>41.243207082223933</c:v>
                </c:pt>
                <c:pt idx="34">
                  <c:v>40.838296773082362</c:v>
                </c:pt>
                <c:pt idx="35">
                  <c:v>40.454975249321791</c:v>
                </c:pt>
                <c:pt idx="36">
                  <c:v>39.793690454370278</c:v>
                </c:pt>
                <c:pt idx="37">
                  <c:v>39.17417637093854</c:v>
                </c:pt>
                <c:pt idx="38">
                  <c:v>38.592596436390977</c:v>
                </c:pt>
                <c:pt idx="39">
                  <c:v>38.045569972299234</c:v>
                </c:pt>
                <c:pt idx="40">
                  <c:v>37.530106424209777</c:v>
                </c:pt>
                <c:pt idx="41">
                  <c:v>37.043550665140259</c:v>
                </c:pt>
                <c:pt idx="42">
                  <c:v>36.58353725040385</c:v>
                </c:pt>
                <c:pt idx="43">
                  <c:v>36.147951960061647</c:v>
                </c:pt>
                <c:pt idx="44">
                  <c:v>35.734899309551906</c:v>
                </c:pt>
                <c:pt idx="45">
                  <c:v>35.34267497518141</c:v>
                </c:pt>
                <c:pt idx="46">
                  <c:v>34.969742288392894</c:v>
                </c:pt>
                <c:pt idx="47">
                  <c:v>34.614712115187928</c:v>
                </c:pt>
                <c:pt idx="48">
                  <c:v>32.900419518724647</c:v>
                </c:pt>
                <c:pt idx="49">
                  <c:v>31.279632073615318</c:v>
                </c:pt>
                <c:pt idx="50">
                  <c:v>29.744902600081616</c:v>
                </c:pt>
                <c:pt idx="51">
                  <c:v>28.289554302834631</c:v>
                </c:pt>
                <c:pt idx="52">
                  <c:v>26.9075836654348</c:v>
                </c:pt>
                <c:pt idx="53">
                  <c:v>25.593577671476623</c:v>
                </c:pt>
                <c:pt idx="54">
                  <c:v>24.342642945729992</c:v>
                </c:pt>
                <c:pt idx="55">
                  <c:v>23.150344859651014</c:v>
                </c:pt>
                <c:pt idx="56">
                  <c:v>22.012655003945937</c:v>
                </c:pt>
                <c:pt idx="57">
                  <c:v>20.925905716952386</c:v>
                </c:pt>
                <c:pt idx="58">
                  <c:v>19.886750587306267</c:v>
                </c:pt>
                <c:pt idx="59">
                  <c:v>18.892130034763639</c:v>
                </c:pt>
                <c:pt idx="60">
                  <c:v>14.744500890373004</c:v>
                </c:pt>
                <c:pt idx="61">
                  <c:v>10.723481126404465</c:v>
                </c:pt>
                <c:pt idx="62">
                  <c:v>6.8233606310963921</c:v>
                </c:pt>
                <c:pt idx="63">
                  <c:v>3.0387675769023161</c:v>
                </c:pt>
                <c:pt idx="64">
                  <c:v>-0.6353562651162008</c:v>
                </c:pt>
                <c:pt idx="65">
                  <c:v>-4.2037780803324125</c:v>
                </c:pt>
                <c:pt idx="66">
                  <c:v>-7.6709946465232974</c:v>
                </c:pt>
                <c:pt idx="67">
                  <c:v>-11.041251238596857</c:v>
                </c:pt>
                <c:pt idx="68">
                  <c:v>-14.318558969189709</c:v>
                </c:pt>
                <c:pt idx="69">
                  <c:v>-17.506710714062123</c:v>
                </c:pt>
                <c:pt idx="70">
                  <c:v>-20.609295755229596</c:v>
                </c:pt>
                <c:pt idx="71">
                  <c:v>-23.629713260687041</c:v>
                </c:pt>
                <c:pt idx="72">
                  <c:v>-24.939777572668532</c:v>
                </c:pt>
                <c:pt idx="73">
                  <c:v>-26.303551183615298</c:v>
                </c:pt>
                <c:pt idx="74">
                  <c:v>-27.724406132656625</c:v>
                </c:pt>
                <c:pt idx="75">
                  <c:v>-29.206002768923071</c:v>
                </c:pt>
                <c:pt idx="76">
                  <c:v>-30.752321237767461</c:v>
                </c:pt>
                <c:pt idx="77">
                  <c:v>-32.367697185442395</c:v>
                </c:pt>
                <c:pt idx="78">
                  <c:v>-34.056862356670266</c:v>
                </c:pt>
                <c:pt idx="79">
                  <c:v>-35.824990885654046</c:v>
                </c:pt>
                <c:pt idx="80">
                  <c:v>-37.677752234351445</c:v>
                </c:pt>
                <c:pt idx="81">
                  <c:v>-39.621371918935367</c:v>
                </c:pt>
                <c:pt idx="82">
                  <c:v>-41.662701394789579</c:v>
                </c:pt>
                <c:pt idx="83">
                  <c:v>-43.809298753054819</c:v>
                </c:pt>
                <c:pt idx="84">
                  <c:v>-44.202161074993342</c:v>
                </c:pt>
                <c:pt idx="85">
                  <c:v>-44.625967860390233</c:v>
                </c:pt>
                <c:pt idx="86">
                  <c:v>-45.084525090815653</c:v>
                </c:pt>
                <c:pt idx="87">
                  <c:v>-45.582289580921653</c:v>
                </c:pt>
                <c:pt idx="88">
                  <c:v>-46.124514309188015</c:v>
                </c:pt>
                <c:pt idx="89">
                  <c:v>-46.717434511901686</c:v>
                </c:pt>
                <c:pt idx="90">
                  <c:v>-47.368508533622325</c:v>
                </c:pt>
                <c:pt idx="91">
                  <c:v>-48.086733200345257</c:v>
                </c:pt>
                <c:pt idx="92">
                  <c:v>-48.883062079575765</c:v>
                </c:pt>
                <c:pt idx="93">
                  <c:v>-49.770968038961591</c:v>
                </c:pt>
                <c:pt idx="94">
                  <c:v>-50.767211726476454</c:v>
                </c:pt>
                <c:pt idx="95">
                  <c:v>-51.892909624885803</c:v>
                </c:pt>
                <c:pt idx="96">
                  <c:v>-47.17695391018961</c:v>
                </c:pt>
                <c:pt idx="97">
                  <c:v>-42.014507595398818</c:v>
                </c:pt>
                <c:pt idx="98">
                  <c:v>-36.339011575572165</c:v>
                </c:pt>
                <c:pt idx="99">
                  <c:v>-30.069985557090547</c:v>
                </c:pt>
                <c:pt idx="100">
                  <c:v>-23.109187633649071</c:v>
                </c:pt>
                <c:pt idx="101">
                  <c:v>-15.335428276595849</c:v>
                </c:pt>
                <c:pt idx="102">
                  <c:v>-6.5974545929817765</c:v>
                </c:pt>
                <c:pt idx="103">
                  <c:v>3.2959882747012159</c:v>
                </c:pt>
                <c:pt idx="104">
                  <c:v>14.590317590643934</c:v>
                </c:pt>
                <c:pt idx="105">
                  <c:v>27.605747036508149</c:v>
                </c:pt>
                <c:pt idx="106">
                  <c:v>42.768131748667884</c:v>
                </c:pt>
                <c:pt idx="107">
                  <c:v>60.656449559360652</c:v>
                </c:pt>
                <c:pt idx="108">
                  <c:v>56.389593203010975</c:v>
                </c:pt>
                <c:pt idx="109">
                  <c:v>52.514487139159911</c:v>
                </c:pt>
                <c:pt idx="110">
                  <c:v>48.979548063417496</c:v>
                </c:pt>
                <c:pt idx="111">
                  <c:v>45.741868130004491</c:v>
                </c:pt>
                <c:pt idx="112">
                  <c:v>42.765464706519367</c:v>
                </c:pt>
                <c:pt idx="113">
                  <c:v>40.019937422143926</c:v>
                </c:pt>
                <c:pt idx="114">
                  <c:v>37.479426061341542</c:v>
                </c:pt>
                <c:pt idx="115">
                  <c:v>35.121793505738083</c:v>
                </c:pt>
                <c:pt idx="116">
                  <c:v>32.927978993717545</c:v>
                </c:pt>
                <c:pt idx="117">
                  <c:v>30.881481668119648</c:v>
                </c:pt>
                <c:pt idx="118">
                  <c:v>28.967944785286392</c:v>
                </c:pt>
                <c:pt idx="119">
                  <c:v>27.17481841583114</c:v>
                </c:pt>
                <c:pt idx="120">
                  <c:v>26.018546138004808</c:v>
                </c:pt>
                <c:pt idx="121">
                  <c:v>24.912373909266151</c:v>
                </c:pt>
                <c:pt idx="122">
                  <c:v>23.853114604162357</c:v>
                </c:pt>
                <c:pt idx="123">
                  <c:v>22.837845816743979</c:v>
                </c:pt>
                <c:pt idx="124">
                  <c:v>21.863882935480845</c:v>
                </c:pt>
                <c:pt idx="125">
                  <c:v>20.928755438976566</c:v>
                </c:pt>
                <c:pt idx="126">
                  <c:v>20.030185971780369</c:v>
                </c:pt>
                <c:pt idx="127">
                  <c:v>19.166071827190677</c:v>
                </c:pt>
                <c:pt idx="128">
                  <c:v>18.334468520093424</c:v>
                </c:pt>
                <c:pt idx="129">
                  <c:v>17.53357517969782</c:v>
                </c:pt>
                <c:pt idx="130">
                  <c:v>16.761721531212132</c:v>
                </c:pt>
                <c:pt idx="131">
                  <c:v>16.017356268402239</c:v>
                </c:pt>
                <c:pt idx="132">
                  <c:v>15.316280042276205</c:v>
                </c:pt>
                <c:pt idx="133">
                  <c:v>14.633432827996856</c:v>
                </c:pt>
                <c:pt idx="134">
                  <c:v>13.968112778459044</c:v>
                </c:pt>
                <c:pt idx="135">
                  <c:v>13.319653619714984</c:v>
                </c:pt>
                <c:pt idx="136">
                  <c:v>12.687422425391048</c:v>
                </c:pt>
                <c:pt idx="137">
                  <c:v>12.070817556127892</c:v>
                </c:pt>
                <c:pt idx="138">
                  <c:v>11.469266749943358</c:v>
                </c:pt>
                <c:pt idx="139">
                  <c:v>10.88222535077621</c:v>
                </c:pt>
                <c:pt idx="140">
                  <c:v>10.309174663685354</c:v>
                </c:pt>
                <c:pt idx="141">
                  <c:v>9.7496204262635757</c:v>
                </c:pt>
                <c:pt idx="142">
                  <c:v>9.2030913867977517</c:v>
                </c:pt>
                <c:pt idx="143">
                  <c:v>8.6691379805787108</c:v>
                </c:pt>
                <c:pt idx="144">
                  <c:v>7.0457300467478632</c:v>
                </c:pt>
                <c:pt idx="145">
                  <c:v>5.4454439479156349</c:v>
                </c:pt>
                <c:pt idx="146">
                  <c:v>3.8677891983581958</c:v>
                </c:pt>
                <c:pt idx="147">
                  <c:v>2.3122890879057678</c:v>
                </c:pt>
                <c:pt idx="148">
                  <c:v>0.77848020169743393</c:v>
                </c:pt>
                <c:pt idx="149">
                  <c:v>-0.73408804011233997</c:v>
                </c:pt>
                <c:pt idx="150">
                  <c:v>-2.2258538236560952</c:v>
                </c:pt>
                <c:pt idx="151">
                  <c:v>-3.697243364571861</c:v>
                </c:pt>
                <c:pt idx="152">
                  <c:v>-5.1486713139973972</c:v>
                </c:pt>
                <c:pt idx="153">
                  <c:v>-6.5805411481516103</c:v>
                </c:pt>
                <c:pt idx="154">
                  <c:v>-7.9932455422725894</c:v>
                </c:pt>
                <c:pt idx="155">
                  <c:v>-9.3871667296401995</c:v>
                </c:pt>
                <c:pt idx="156">
                  <c:v>-8.5964385001592802</c:v>
                </c:pt>
                <c:pt idx="157">
                  <c:v>-7.793142481240281</c:v>
                </c:pt>
                <c:pt idx="158">
                  <c:v>-6.9769766450827149</c:v>
                </c:pt>
                <c:pt idx="159">
                  <c:v>-6.1476292080012769</c:v>
                </c:pt>
                <c:pt idx="160">
                  <c:v>-5.304778233309591</c:v>
                </c:pt>
                <c:pt idx="161">
                  <c:v>-4.4480912146469365</c:v>
                </c:pt>
                <c:pt idx="162">
                  <c:v>-3.5772246386152347</c:v>
                </c:pt>
                <c:pt idx="163">
                  <c:v>-2.6918235255175773</c:v>
                </c:pt>
                <c:pt idx="164">
                  <c:v>-1.791520946908264</c:v>
                </c:pt>
                <c:pt idx="165">
                  <c:v>-0.87593751857716029</c:v>
                </c:pt>
                <c:pt idx="166">
                  <c:v>5.5319132503825585E-2</c:v>
                </c:pt>
                <c:pt idx="167">
                  <c:v>1.0026549288454305</c:v>
                </c:pt>
                <c:pt idx="168">
                  <c:v>2.3083669374201605</c:v>
                </c:pt>
                <c:pt idx="169">
                  <c:v>3.6119006218721381</c:v>
                </c:pt>
                <c:pt idx="170">
                  <c:v>4.9132614288172221</c:v>
                </c:pt>
                <c:pt idx="171">
                  <c:v>6.2124547867284008</c:v>
                </c:pt>
                <c:pt idx="172">
                  <c:v>7.5094861060110247</c:v>
                </c:pt>
                <c:pt idx="173">
                  <c:v>8.8043607790782232</c:v>
                </c:pt>
                <c:pt idx="174">
                  <c:v>10.097084180425369</c:v>
                </c:pt>
                <c:pt idx="175">
                  <c:v>11.387661666704659</c:v>
                </c:pt>
                <c:pt idx="176">
                  <c:v>12.67609857679895</c:v>
                </c:pt>
                <c:pt idx="177">
                  <c:v>13.962400231895472</c:v>
                </c:pt>
                <c:pt idx="178">
                  <c:v>15.246571935559004</c:v>
                </c:pt>
                <c:pt idx="179">
                  <c:v>16.528618973804782</c:v>
                </c:pt>
                <c:pt idx="180">
                  <c:v>14.123585780125893</c:v>
                </c:pt>
                <c:pt idx="181">
                  <c:v>11.783029524020264</c:v>
                </c:pt>
                <c:pt idx="182">
                  <c:v>9.5043916424379091</c:v>
                </c:pt>
                <c:pt idx="183">
                  <c:v>7.2852471764051785</c:v>
                </c:pt>
                <c:pt idx="184">
                  <c:v>5.1232961626642748</c:v>
                </c:pt>
                <c:pt idx="185">
                  <c:v>3.0163556824277009</c:v>
                </c:pt>
                <c:pt idx="186">
                  <c:v>0.96235250946352835</c:v>
                </c:pt>
                <c:pt idx="187">
                  <c:v>-1.0406836945404478</c:v>
                </c:pt>
                <c:pt idx="188">
                  <c:v>-2.9946266842791402</c:v>
                </c:pt>
                <c:pt idx="189">
                  <c:v>-4.9012594772009521</c:v>
                </c:pt>
                <c:pt idx="190">
                  <c:v>-6.7622797802891625</c:v>
                </c:pt>
                <c:pt idx="191">
                  <c:v>-8.5793050319711881</c:v>
                </c:pt>
                <c:pt idx="192">
                  <c:v>-8.8376986087693012</c:v>
                </c:pt>
                <c:pt idx="193">
                  <c:v>-9.0998405111375149</c:v>
                </c:pt>
                <c:pt idx="194">
                  <c:v>-9.3658128962761538</c:v>
                </c:pt>
                <c:pt idx="195">
                  <c:v>-9.6357003400595147</c:v>
                </c:pt>
                <c:pt idx="196">
                  <c:v>-9.9095899267019689</c:v>
                </c:pt>
                <c:pt idx="197">
                  <c:v>-10.187571342442396</c:v>
                </c:pt>
                <c:pt idx="198">
                  <c:v>-10.469736973459476</c:v>
                </c:pt>
                <c:pt idx="199">
                  <c:v>-10.756182008241638</c:v>
                </c:pt>
                <c:pt idx="200">
                  <c:v>-11.047004544650633</c:v>
                </c:pt>
                <c:pt idx="201">
                  <c:v>-11.342305701931153</c:v>
                </c:pt>
                <c:pt idx="202">
                  <c:v>-11.642189737935581</c:v>
                </c:pt>
                <c:pt idx="203">
                  <c:v>-11.946764171848969</c:v>
                </c:pt>
                <c:pt idx="204">
                  <c:v>-12.047391849318529</c:v>
                </c:pt>
                <c:pt idx="205">
                  <c:v>-12.150063857230776</c:v>
                </c:pt>
                <c:pt idx="206">
                  <c:v>-12.25484313317105</c:v>
                </c:pt>
                <c:pt idx="207">
                  <c:v>-12.361795225007938</c:v>
                </c:pt>
                <c:pt idx="208">
                  <c:v>-12.470988427634992</c:v>
                </c:pt>
                <c:pt idx="209">
                  <c:v>-12.5824939283997</c:v>
                </c:pt>
                <c:pt idx="210">
                  <c:v>-12.696385961870206</c:v>
                </c:pt>
                <c:pt idx="211">
                  <c:v>-12.812741974646883</c:v>
                </c:pt>
                <c:pt idx="212">
                  <c:v>-12.931642800987603</c:v>
                </c:pt>
                <c:pt idx="213">
                  <c:v>-13.053172850083641</c:v>
                </c:pt>
                <c:pt idx="214">
                  <c:v>-13.177420305898139</c:v>
                </c:pt>
                <c:pt idx="215">
                  <c:v>-13.304477340561192</c:v>
                </c:pt>
                <c:pt idx="216">
                  <c:v>-11.211906185579878</c:v>
                </c:pt>
                <c:pt idx="217">
                  <c:v>-9.0718818552466018</c:v>
                </c:pt>
                <c:pt idx="218">
                  <c:v>-6.8827716963259178</c:v>
                </c:pt>
                <c:pt idx="219">
                  <c:v>-4.6428672901927683</c:v>
                </c:pt>
                <c:pt idx="220">
                  <c:v>-2.3503800062562448</c:v>
                </c:pt>
                <c:pt idx="221">
                  <c:v>-3.4362385073336554E-3</c:v>
                </c:pt>
                <c:pt idx="222">
                  <c:v>2.3999277014716398</c:v>
                </c:pt>
                <c:pt idx="223">
                  <c:v>4.8617710642921139</c:v>
                </c:pt>
                <c:pt idx="224">
                  <c:v>7.3842545474787471</c:v>
                </c:pt>
                <c:pt idx="225">
                  <c:v>9.9696466204683958</c:v>
                </c:pt>
                <c:pt idx="226">
                  <c:v>12.620330328804741</c:v>
                </c:pt>
                <c:pt idx="227">
                  <c:v>15.33881062042623</c:v>
                </c:pt>
                <c:pt idx="228">
                  <c:v>15.569959335925887</c:v>
                </c:pt>
                <c:pt idx="229">
                  <c:v>15.795346109693583</c:v>
                </c:pt>
                <c:pt idx="230">
                  <c:v>16.015183735070011</c:v>
                </c:pt>
                <c:pt idx="231">
                  <c:v>16.229674654634607</c:v>
                </c:pt>
                <c:pt idx="232">
                  <c:v>16.439011582000319</c:v>
                </c:pt>
                <c:pt idx="233">
                  <c:v>16.6433780793176</c:v>
                </c:pt>
                <c:pt idx="234">
                  <c:v>16.842949094124364</c:v>
                </c:pt>
                <c:pt idx="235">
                  <c:v>17.037891458842978</c:v>
                </c:pt>
                <c:pt idx="236">
                  <c:v>17.22836435592059</c:v>
                </c:pt>
                <c:pt idx="237">
                  <c:v>17.414519751339625</c:v>
                </c:pt>
                <c:pt idx="238">
                  <c:v>17.596502798978932</c:v>
                </c:pt>
                <c:pt idx="239">
                  <c:v>17.774452218086623</c:v>
                </c:pt>
                <c:pt idx="240">
                  <c:v>18.56447113944067</c:v>
                </c:pt>
                <c:pt idx="241">
                  <c:v>19.331759833737607</c:v>
                </c:pt>
                <c:pt idx="242">
                  <c:v>20.077285371444731</c:v>
                </c:pt>
                <c:pt idx="243">
                  <c:v>20.80196073073941</c:v>
                </c:pt>
                <c:pt idx="244">
                  <c:v>21.50664852736206</c:v>
                </c:pt>
                <c:pt idx="245">
                  <c:v>22.192164440043683</c:v>
                </c:pt>
                <c:pt idx="246">
                  <c:v>22.859280360106851</c:v>
                </c:pt>
                <c:pt idx="247">
                  <c:v>23.508727290809077</c:v>
                </c:pt>
                <c:pt idx="248">
                  <c:v>24.141198019324392</c:v>
                </c:pt>
                <c:pt idx="249">
                  <c:v>24.75734958189517</c:v>
                </c:pt>
                <c:pt idx="250">
                  <c:v>25.357805540595322</c:v>
                </c:pt>
                <c:pt idx="251">
                  <c:v>25.943158088289735</c:v>
                </c:pt>
                <c:pt idx="252">
                  <c:v>23.44890664979846</c:v>
                </c:pt>
                <c:pt idx="253">
                  <c:v>21.058033223423124</c:v>
                </c:pt>
                <c:pt idx="254">
                  <c:v>18.764241306777734</c:v>
                </c:pt>
                <c:pt idx="255">
                  <c:v>16.561735562028403</c:v>
                </c:pt>
                <c:pt idx="256">
                  <c:v>14.44517292653164</c:v>
                </c:pt>
                <c:pt idx="257">
                  <c:v>12.409619337028374</c:v>
                </c:pt>
                <c:pt idx="258">
                  <c:v>10.450511329529803</c:v>
                </c:pt>
                <c:pt idx="259">
                  <c:v>8.5636218858316369</c:v>
                </c:pt>
                <c:pt idx="260">
                  <c:v>6.7450299886703959</c:v>
                </c:pt>
                <c:pt idx="261">
                  <c:v>4.9910934240429299</c:v>
                </c:pt>
                <c:pt idx="262">
                  <c:v>3.298424433690343</c:v>
                </c:pt>
                <c:pt idx="263">
                  <c:v>1.6638678752666038</c:v>
                </c:pt>
                <c:pt idx="264">
                  <c:v>2.5817382733223582</c:v>
                </c:pt>
                <c:pt idx="265">
                  <c:v>3.4970703519766602</c:v>
                </c:pt>
                <c:pt idx="266">
                  <c:v>4.4098746260615656</c:v>
                </c:pt>
                <c:pt idx="267">
                  <c:v>5.3201615524131114</c:v>
                </c:pt>
                <c:pt idx="268">
                  <c:v>6.2279415302707122</c:v>
                </c:pt>
                <c:pt idx="269">
                  <c:v>7.1332249016730458</c:v>
                </c:pt>
                <c:pt idx="270">
                  <c:v>8.0360219518510405</c:v>
                </c:pt>
                <c:pt idx="271">
                  <c:v>8.9363429096169824</c:v>
                </c:pt>
                <c:pt idx="272">
                  <c:v>9.8341979477513064</c:v>
                </c:pt>
                <c:pt idx="273">
                  <c:v>10.729597183385351</c:v>
                </c:pt>
                <c:pt idx="274">
                  <c:v>11.6225506783816</c:v>
                </c:pt>
                <c:pt idx="275">
                  <c:v>12.513068439710494</c:v>
                </c:pt>
                <c:pt idx="276">
                  <c:v>11.671125956269933</c:v>
                </c:pt>
                <c:pt idx="277">
                  <c:v>10.846383569383121</c:v>
                </c:pt>
                <c:pt idx="278">
                  <c:v>10.03831953561496</c:v>
                </c:pt>
                <c:pt idx="279">
                  <c:v>9.2464330022129246</c:v>
                </c:pt>
                <c:pt idx="280">
                  <c:v>8.4702429718872168</c:v>
                </c:pt>
                <c:pt idx="281">
                  <c:v>7.7092873285461394</c:v>
                </c:pt>
                <c:pt idx="282">
                  <c:v>6.9631219198399208</c:v>
                </c:pt>
                <c:pt idx="283">
                  <c:v>6.2313196926860144</c:v>
                </c:pt>
                <c:pt idx="284">
                  <c:v>5.5134698782399312</c:v>
                </c:pt>
                <c:pt idx="285">
                  <c:v>4.809177223043676</c:v>
                </c:pt>
                <c:pt idx="286">
                  <c:v>4.1180612633276326</c:v>
                </c:pt>
                <c:pt idx="287">
                  <c:v>3.4397556396664726</c:v>
                </c:pt>
                <c:pt idx="288">
                  <c:v>1.5798823970407483</c:v>
                </c:pt>
                <c:pt idx="289">
                  <c:v>-0.26938910876603472</c:v>
                </c:pt>
                <c:pt idx="290">
                  <c:v>-2.1081492689052226</c:v>
                </c:pt>
                <c:pt idx="291">
                  <c:v>-3.9364874498652114</c:v>
                </c:pt>
                <c:pt idx="292">
                  <c:v>-5.7544920079497501</c:v>
                </c:pt>
                <c:pt idx="293">
                  <c:v>-7.5622503035114477</c:v>
                </c:pt>
                <c:pt idx="294">
                  <c:v>-9.3598487149452012</c:v>
                </c:pt>
                <c:pt idx="295">
                  <c:v>-11.147372652446492</c:v>
                </c:pt>
                <c:pt idx="296">
                  <c:v>-12.924906571538884</c:v>
                </c:pt>
                <c:pt idx="297">
                  <c:v>-14.692533986375494</c:v>
                </c:pt>
                <c:pt idx="298">
                  <c:v>-16.450337482818483</c:v>
                </c:pt>
                <c:pt idx="299">
                  <c:v>-18.198398731301239</c:v>
                </c:pt>
                <c:pt idx="300">
                  <c:v>-16.756152543743113</c:v>
                </c:pt>
                <c:pt idx="301">
                  <c:v>-15.268793776342235</c:v>
                </c:pt>
                <c:pt idx="302">
                  <c:v>-13.734172158609809</c:v>
                </c:pt>
                <c:pt idx="303">
                  <c:v>-12.149998558249465</c:v>
                </c:pt>
                <c:pt idx="304">
                  <c:v>-10.513833587810538</c:v>
                </c:pt>
                <c:pt idx="305">
                  <c:v>-8.8230750708636947</c:v>
                </c:pt>
                <c:pt idx="306">
                  <c:v>-7.0749442322498908</c:v>
                </c:pt>
                <c:pt idx="307">
                  <c:v>-5.2664704582518738</c:v>
                </c:pt>
                <c:pt idx="308">
                  <c:v>-3.3944744508788602</c:v>
                </c:pt>
                <c:pt idx="309">
                  <c:v>-1.4555495753131709</c:v>
                </c:pt>
                <c:pt idx="310">
                  <c:v>0.55395882969442312</c:v>
                </c:pt>
                <c:pt idx="311">
                  <c:v>2.6379764428369867</c:v>
                </c:pt>
                <c:pt idx="312">
                  <c:v>0.40173470701250835</c:v>
                </c:pt>
                <c:pt idx="313">
                  <c:v>-1.8247181451866368</c:v>
                </c:pt>
                <c:pt idx="314">
                  <c:v>-4.0414462479105566</c:v>
                </c:pt>
                <c:pt idx="315">
                  <c:v>-6.2485131762770862</c:v>
                </c:pt>
                <c:pt idx="316">
                  <c:v>-8.4459819524497277</c:v>
                </c:pt>
                <c:pt idx="317">
                  <c:v>-10.633915051636279</c:v>
                </c:pt>
                <c:pt idx="318">
                  <c:v>-12.812374408009703</c:v>
                </c:pt>
                <c:pt idx="319">
                  <c:v>-14.981421420552138</c:v>
                </c:pt>
                <c:pt idx="320">
                  <c:v>-17.141116958823304</c:v>
                </c:pt>
                <c:pt idx="321">
                  <c:v>-19.291521368654671</c:v>
                </c:pt>
                <c:pt idx="322">
                  <c:v>-21.432694477769928</c:v>
                </c:pt>
                <c:pt idx="323">
                  <c:v>-23.564695601333568</c:v>
                </c:pt>
                <c:pt idx="324">
                  <c:v>-24.404945626184528</c:v>
                </c:pt>
                <c:pt idx="325">
                  <c:v>-25.279545101725844</c:v>
                </c:pt>
                <c:pt idx="326">
                  <c:v>-26.190644289476921</c:v>
                </c:pt>
                <c:pt idx="327">
                  <c:v>-27.140576749752071</c:v>
                </c:pt>
                <c:pt idx="328">
                  <c:v>-28.131879298572443</c:v>
                </c:pt>
                <c:pt idx="329">
                  <c:v>-29.167314630022659</c:v>
                </c:pt>
                <c:pt idx="330">
                  <c:v>-30.249897028837538</c:v>
                </c:pt>
                <c:pt idx="331">
                  <c:v>-31.382921677174352</c:v>
                </c:pt>
                <c:pt idx="332">
                  <c:v>-32.569998155692915</c:v>
                </c:pt>
                <c:pt idx="333">
                  <c:v>-33.815088856380854</c:v>
                </c:pt>
                <c:pt idx="334">
                  <c:v>-35.122553168323932</c:v>
                </c:pt>
                <c:pt idx="335">
                  <c:v>-36.497198474623225</c:v>
                </c:pt>
                <c:pt idx="336">
                  <c:v>-34.997143676567518</c:v>
                </c:pt>
                <c:pt idx="337">
                  <c:v>-33.399932666441089</c:v>
                </c:pt>
                <c:pt idx="338">
                  <c:v>-31.695810555037824</c:v>
                </c:pt>
                <c:pt idx="339">
                  <c:v>-29.873671324718117</c:v>
                </c:pt>
                <c:pt idx="340">
                  <c:v>-27.920815511356011</c:v>
                </c:pt>
                <c:pt idx="341">
                  <c:v>-25.822653795897921</c:v>
                </c:pt>
                <c:pt idx="342">
                  <c:v>-23.562341874779207</c:v>
                </c:pt>
                <c:pt idx="343">
                  <c:v>-21.120327273878686</c:v>
                </c:pt>
                <c:pt idx="344">
                  <c:v>-18.473782292988986</c:v>
                </c:pt>
                <c:pt idx="345">
                  <c:v>-15.595888241948174</c:v>
                </c:pt>
                <c:pt idx="346">
                  <c:v>-12.454923390976475</c:v>
                </c:pt>
                <c:pt idx="347">
                  <c:v>-9.0130888281860706</c:v>
                </c:pt>
                <c:pt idx="348">
                  <c:v>-5.9260032383253645</c:v>
                </c:pt>
                <c:pt idx="349">
                  <c:v>-2.7918367806558138</c:v>
                </c:pt>
                <c:pt idx="350">
                  <c:v>0.39049586003783077</c:v>
                </c:pt>
                <c:pt idx="351">
                  <c:v>3.6221136157490292</c:v>
                </c:pt>
                <c:pt idx="352">
                  <c:v>6.9041703469730749</c:v>
                </c:pt>
                <c:pt idx="353">
                  <c:v>10.237856216333995</c:v>
                </c:pt>
                <c:pt idx="354">
                  <c:v>13.624399127549623</c:v>
                </c:pt>
                <c:pt idx="355">
                  <c:v>17.065066233390084</c:v>
                </c:pt>
                <c:pt idx="356">
                  <c:v>20.561165516519637</c:v>
                </c:pt>
                <c:pt idx="357">
                  <c:v>24.114047447365579</c:v>
                </c:pt>
                <c:pt idx="358">
                  <c:v>27.725106723428226</c:v>
                </c:pt>
                <c:pt idx="359">
                  <c:v>31.39578409473819</c:v>
                </c:pt>
                <c:pt idx="360">
                  <c:v>29.610133012012</c:v>
                </c:pt>
                <c:pt idx="361">
                  <c:v>27.913272379387053</c:v>
                </c:pt>
                <c:pt idx="362">
                  <c:v>26.298740275111172</c:v>
                </c:pt>
                <c:pt idx="363">
                  <c:v>24.760686967175943</c:v>
                </c:pt>
                <c:pt idx="364">
                  <c:v>23.293804093583617</c:v>
                </c:pt>
                <c:pt idx="365">
                  <c:v>21.893263451436496</c:v>
                </c:pt>
                <c:pt idx="366">
                  <c:v>20.554663907470896</c:v>
                </c:pt>
                <c:pt idx="367">
                  <c:v>19.273985200091133</c:v>
                </c:pt>
                <c:pt idx="368">
                  <c:v>18.047547611328696</c:v>
                </c:pt>
                <c:pt idx="369">
                  <c:v>16.871976656630977</c:v>
                </c:pt>
                <c:pt idx="370">
                  <c:v>15.744172078875948</c:v>
                </c:pt>
                <c:pt idx="371">
                  <c:v>14.66128054668043</c:v>
                </c:pt>
                <c:pt idx="372">
                  <c:v>13.736904890219279</c:v>
                </c:pt>
                <c:pt idx="373">
                  <c:v>12.834578012913141</c:v>
                </c:pt>
                <c:pt idx="374">
                  <c:v>11.953520330672362</c:v>
                </c:pt>
                <c:pt idx="375">
                  <c:v>11.092988583231531</c:v>
                </c:pt>
                <c:pt idx="376">
                  <c:v>10.252273742925482</c:v>
                </c:pt>
                <c:pt idx="377">
                  <c:v>9.4306990662951193</c:v>
                </c:pt>
                <c:pt idx="378">
                  <c:v>8.6276182772699457</c:v>
                </c:pt>
                <c:pt idx="379">
                  <c:v>7.8424138716763281</c:v>
                </c:pt>
                <c:pt idx="380">
                  <c:v>7.0744955337233506</c:v>
                </c:pt>
                <c:pt idx="381">
                  <c:v>6.3232986559316657</c:v>
                </c:pt>
                <c:pt idx="382">
                  <c:v>5.5882829547072106</c:v>
                </c:pt>
                <c:pt idx="383">
                  <c:v>4.8689311744252564</c:v>
                </c:pt>
                <c:pt idx="384">
                  <c:v>4.3700710837108545</c:v>
                </c:pt>
                <c:pt idx="385">
                  <c:v>3.8752265992248169</c:v>
                </c:pt>
                <c:pt idx="386">
                  <c:v>3.3843494295106638</c:v>
                </c:pt>
                <c:pt idx="387">
                  <c:v>2.8973920543541993</c:v>
                </c:pt>
                <c:pt idx="388">
                  <c:v>2.4143077094480532</c:v>
                </c:pt>
                <c:pt idx="389">
                  <c:v>1.9350503714210561</c:v>
                </c:pt>
                <c:pt idx="390">
                  <c:v>1.4595747432218076</c:v>
                </c:pt>
                <c:pt idx="391">
                  <c:v>0.98783623984685676</c:v>
                </c:pt>
                <c:pt idx="392">
                  <c:v>0.5197909744042164</c:v>
                </c:pt>
                <c:pt idx="393">
                  <c:v>5.5395744502888533E-2</c:v>
                </c:pt>
                <c:pt idx="394">
                  <c:v>-0.40539198104053753</c:v>
                </c:pt>
                <c:pt idx="395">
                  <c:v>-0.86261407518649946</c:v>
                </c:pt>
                <c:pt idx="396">
                  <c:v>-0.14020353539768848</c:v>
                </c:pt>
                <c:pt idx="397">
                  <c:v>0.5832471022289667</c:v>
                </c:pt>
                <c:pt idx="398">
                  <c:v>1.3077400855486587</c:v>
                </c:pt>
                <c:pt idx="399">
                  <c:v>2.0332776688986058</c:v>
                </c:pt>
                <c:pt idx="400">
                  <c:v>2.7598621131215424</c:v>
                </c:pt>
                <c:pt idx="401">
                  <c:v>3.4874956855891099</c:v>
                </c:pt>
                <c:pt idx="402">
                  <c:v>4.2161806602254188</c:v>
                </c:pt>
                <c:pt idx="403">
                  <c:v>4.9459193175309508</c:v>
                </c:pt>
                <c:pt idx="404">
                  <c:v>5.6767139446060071</c:v>
                </c:pt>
                <c:pt idx="405">
                  <c:v>6.4085668351749518</c:v>
                </c:pt>
                <c:pt idx="406">
                  <c:v>7.1414802896099303</c:v>
                </c:pt>
                <c:pt idx="407">
                  <c:v>7.8754566149551266</c:v>
                </c:pt>
                <c:pt idx="408">
                  <c:v>3.0908445412169954</c:v>
                </c:pt>
                <c:pt idx="409">
                  <c:v>-1.6317794979721754</c:v>
                </c:pt>
                <c:pt idx="410">
                  <c:v>-6.2936123975684097</c:v>
                </c:pt>
                <c:pt idx="411">
                  <c:v>-10.895820435945481</c:v>
                </c:pt>
                <c:pt idx="412">
                  <c:v>-15.439540247639329</c:v>
                </c:pt>
                <c:pt idx="413">
                  <c:v>-19.92587975924036</c:v>
                </c:pt>
                <c:pt idx="414">
                  <c:v>-24.355919090050932</c:v>
                </c:pt>
                <c:pt idx="415">
                  <c:v>-28.730711419046926</c:v>
                </c:pt>
                <c:pt idx="416">
                  <c:v>-33.05128381960445</c:v>
                </c:pt>
                <c:pt idx="417">
                  <c:v>-37.31863806338179</c:v>
                </c:pt>
                <c:pt idx="418">
                  <c:v>-41.53375139467785</c:v>
                </c:pt>
                <c:pt idx="419">
                  <c:v>-45.697577276524648</c:v>
                </c:pt>
                <c:pt idx="420">
                  <c:v>-42.821162336252449</c:v>
                </c:pt>
                <c:pt idx="421">
                  <c:v>-39.707611152976632</c:v>
                </c:pt>
                <c:pt idx="422">
                  <c:v>-36.326338127800042</c:v>
                </c:pt>
                <c:pt idx="423">
                  <c:v>-32.641261498028911</c:v>
                </c:pt>
                <c:pt idx="424">
                  <c:v>-28.609510705993628</c:v>
                </c:pt>
                <c:pt idx="425">
                  <c:v>-24.179750947482404</c:v>
                </c:pt>
                <c:pt idx="426">
                  <c:v>-19.28998576174655</c:v>
                </c:pt>
                <c:pt idx="427">
                  <c:v>-13.864637565078098</c:v>
                </c:pt>
                <c:pt idx="428">
                  <c:v>-7.8106132824912464</c:v>
                </c:pt>
                <c:pt idx="429">
                  <c:v>-1.0119181470654297</c:v>
                </c:pt>
                <c:pt idx="430">
                  <c:v>6.677848328740879</c:v>
                </c:pt>
                <c:pt idx="431">
                  <c:v>15.446153846153848</c:v>
                </c:pt>
                <c:pt idx="432">
                  <c:v>20.690091640929566</c:v>
                </c:pt>
                <c:pt idx="433">
                  <c:v>25.802419758024172</c:v>
                </c:pt>
                <c:pt idx="434">
                  <c:v>30.788031402755109</c:v>
                </c:pt>
                <c:pt idx="435">
                  <c:v>35.651580179477151</c:v>
                </c:pt>
                <c:pt idx="436">
                  <c:v>40.39749457961932</c:v>
                </c:pt>
                <c:pt idx="437">
                  <c:v>45.029991431019681</c:v>
                </c:pt>
                <c:pt idx="438">
                  <c:v>49.553088394411219</c:v>
                </c:pt>
                <c:pt idx="439">
                  <c:v>53.970615584898638</c:v>
                </c:pt>
                <c:pt idx="440">
                  <c:v>58.286226389080355</c:v>
                </c:pt>
                <c:pt idx="441">
                  <c:v>62.503407542026338</c:v>
                </c:pt>
                <c:pt idx="442">
                  <c:v>66.625488522528173</c:v>
                </c:pt>
                <c:pt idx="443">
                  <c:v>70.655650319829448</c:v>
                </c:pt>
                <c:pt idx="444">
                  <c:v>62.796014682747767</c:v>
                </c:pt>
                <c:pt idx="445">
                  <c:v>55.764416007630302</c:v>
                </c:pt>
                <c:pt idx="446">
                  <c:v>49.436547935896726</c:v>
                </c:pt>
                <c:pt idx="447">
                  <c:v>43.711799813043854</c:v>
                </c:pt>
                <c:pt idx="448">
                  <c:v>38.507867327853972</c:v>
                </c:pt>
                <c:pt idx="449">
                  <c:v>33.756770064007924</c:v>
                </c:pt>
                <c:pt idx="450">
                  <c:v>29.401865337129038</c:v>
                </c:pt>
                <c:pt idx="451">
                  <c:v>25.395579176229049</c:v>
                </c:pt>
                <c:pt idx="452">
                  <c:v>21.697661251687663</c:v>
                </c:pt>
                <c:pt idx="453">
                  <c:v>18.273827830122727</c:v>
                </c:pt>
                <c:pt idx="454">
                  <c:v>15.094695693199441</c:v>
                </c:pt>
                <c:pt idx="455">
                  <c:v>12.134936748399213</c:v>
                </c:pt>
                <c:pt idx="456">
                  <c:v>10.088516099107125</c:v>
                </c:pt>
                <c:pt idx="457">
                  <c:v>8.0826636050516498</c:v>
                </c:pt>
                <c:pt idx="458">
                  <c:v>6.1161847739588353</c:v>
                </c:pt>
                <c:pt idx="459">
                  <c:v>4.1879315520864395</c:v>
                </c:pt>
                <c:pt idx="460">
                  <c:v>2.2968000891961111</c:v>
                </c:pt>
                <c:pt idx="461">
                  <c:v>0.44172863137741558</c:v>
                </c:pt>
                <c:pt idx="462">
                  <c:v>-1.3783044667274567</c:v>
                </c:pt>
                <c:pt idx="463">
                  <c:v>-3.1642826181188042</c:v>
                </c:pt>
                <c:pt idx="464">
                  <c:v>-4.9171527752925783</c:v>
                </c:pt>
                <c:pt idx="465">
                  <c:v>-6.6378271044606834</c:v>
                </c:pt>
                <c:pt idx="466">
                  <c:v>-8.3271845683567136</c:v>
                </c:pt>
                <c:pt idx="467">
                  <c:v>-9.9860724233983689</c:v>
                </c:pt>
                <c:pt idx="468">
                  <c:v>-9.2307152136512371</c:v>
                </c:pt>
                <c:pt idx="469">
                  <c:v>-8.4625734721337125</c:v>
                </c:pt>
                <c:pt idx="470">
                  <c:v>-7.6813198585865905</c:v>
                </c:pt>
                <c:pt idx="471">
                  <c:v>-6.8866157614176728</c:v>
                </c:pt>
                <c:pt idx="472">
                  <c:v>-6.0781108083560582</c:v>
                </c:pt>
                <c:pt idx="473">
                  <c:v>-5.255442351388993</c:v>
                </c:pt>
                <c:pt idx="474">
                  <c:v>-4.4182349243908874</c:v>
                </c:pt>
                <c:pt idx="475">
                  <c:v>-3.5660996717397921</c:v>
                </c:pt>
                <c:pt idx="476">
                  <c:v>-2.6986337460950978</c:v>
                </c:pt>
                <c:pt idx="477">
                  <c:v>-1.8154196733763968</c:v>
                </c:pt>
                <c:pt idx="478">
                  <c:v>-0.91602468284084182</c:v>
                </c:pt>
                <c:pt idx="479">
                  <c:v>0</c:v>
                </c:pt>
                <c:pt idx="480">
                  <c:v>3.0416731136211297</c:v>
                </c:pt>
                <c:pt idx="481">
                  <c:v>6.0833462272422736</c:v>
                </c:pt>
                <c:pt idx="482">
                  <c:v>9.1250193408634033</c:v>
                </c:pt>
                <c:pt idx="483">
                  <c:v>12.166692454484547</c:v>
                </c:pt>
                <c:pt idx="484">
                  <c:v>15.208365568105677</c:v>
                </c:pt>
                <c:pt idx="485">
                  <c:v>18.250038681726792</c:v>
                </c:pt>
                <c:pt idx="486">
                  <c:v>21.291711795347922</c:v>
                </c:pt>
                <c:pt idx="487">
                  <c:v>24.333384908969037</c:v>
                </c:pt>
                <c:pt idx="488">
                  <c:v>27.375058022590196</c:v>
                </c:pt>
                <c:pt idx="489">
                  <c:v>30.416731136211297</c:v>
                </c:pt>
                <c:pt idx="490">
                  <c:v>33.458404249832427</c:v>
                </c:pt>
                <c:pt idx="491">
                  <c:v>36.500077363453556</c:v>
                </c:pt>
              </c:numCache>
            </c:numRef>
          </c:val>
          <c:smooth val="0"/>
        </c:ser>
        <c:ser>
          <c:idx val="2"/>
          <c:order val="2"/>
          <c:tx>
            <c:v>USMTO - Units</c:v>
          </c:tx>
          <c:spPr>
            <a:ln>
              <a:solidFill>
                <a:srgbClr val="0070C0">
                  <a:alpha val="67000"/>
                </a:srgbClr>
              </a:solidFill>
              <a:prstDash val="lgDash"/>
            </a:ln>
          </c:spPr>
          <c:marker>
            <c:symbol val="none"/>
          </c:marker>
          <c:val>
            <c:numRef>
              <c:f>'Monthly Data'!$BRI$692:$BRI$1183</c:f>
              <c:numCache>
                <c:formatCode>0.0</c:formatCode>
                <c:ptCount val="492"/>
                <c:pt idx="0">
                  <c:v>13.48995566377738</c:v>
                </c:pt>
                <c:pt idx="1">
                  <c:v>13.084579762601848</c:v>
                </c:pt>
                <c:pt idx="2">
                  <c:v>12.688769310883558</c:v>
                </c:pt>
                <c:pt idx="3">
                  <c:v>10.676449998703646</c:v>
                </c:pt>
                <c:pt idx="4">
                  <c:v>8.7203505524678633</c:v>
                </c:pt>
                <c:pt idx="5">
                  <c:v>6.8181474365762682</c:v>
                </c:pt>
                <c:pt idx="6">
                  <c:v>4.3809685454845351</c:v>
                </c:pt>
                <c:pt idx="7">
                  <c:v>1.9922602837896051</c:v>
                </c:pt>
                <c:pt idx="8">
                  <c:v>-0.34940908757248224</c:v>
                </c:pt>
                <c:pt idx="9">
                  <c:v>-2.8106753198806871</c:v>
                </c:pt>
                <c:pt idx="10">
                  <c:v>-5.2360262524653933</c:v>
                </c:pt>
                <c:pt idx="11">
                  <c:v>-7.6262423163095434</c:v>
                </c:pt>
                <c:pt idx="12">
                  <c:v>-10.06227808684757</c:v>
                </c:pt>
                <c:pt idx="13">
                  <c:v>-12.457402142601651</c:v>
                </c:pt>
                <c:pt idx="14">
                  <c:v>-14.812636531675366</c:v>
                </c:pt>
                <c:pt idx="15">
                  <c:v>-16.707272505786335</c:v>
                </c:pt>
                <c:pt idx="16">
                  <c:v>-18.61620075999852</c:v>
                </c:pt>
                <c:pt idx="17">
                  <c:v>-20.53958362838128</c:v>
                </c:pt>
                <c:pt idx="18">
                  <c:v>-20.424970229128135</c:v>
                </c:pt>
                <c:pt idx="19">
                  <c:v>-20.307321044368209</c:v>
                </c:pt>
                <c:pt idx="20">
                  <c:v>-20.1865138412128</c:v>
                </c:pt>
                <c:pt idx="21">
                  <c:v>-18.852213203246833</c:v>
                </c:pt>
                <c:pt idx="22">
                  <c:v>-17.469582165047598</c:v>
                </c:pt>
                <c:pt idx="23">
                  <c:v>-16.035946391367901</c:v>
                </c:pt>
                <c:pt idx="24">
                  <c:v>-14.755898031350597</c:v>
                </c:pt>
                <c:pt idx="25">
                  <c:v>-13.427892422010231</c:v>
                </c:pt>
                <c:pt idx="26">
                  <c:v>-12.049183022651789</c:v>
                </c:pt>
                <c:pt idx="27">
                  <c:v>-8.6975108986077601</c:v>
                </c:pt>
                <c:pt idx="28">
                  <c:v>-5.1627294161157238</c:v>
                </c:pt>
                <c:pt idx="29">
                  <c:v>-1.4294116598641722</c:v>
                </c:pt>
                <c:pt idx="30">
                  <c:v>0.89729489329224066</c:v>
                </c:pt>
                <c:pt idx="31">
                  <c:v>3.2786685881415849</c:v>
                </c:pt>
                <c:pt idx="32">
                  <c:v>5.7166589755422308</c:v>
                </c:pt>
                <c:pt idx="33">
                  <c:v>6.4156103329760583</c:v>
                </c:pt>
                <c:pt idx="34">
                  <c:v>7.1160355894267298</c:v>
                </c:pt>
                <c:pt idx="35">
                  <c:v>7.8179394118954093</c:v>
                </c:pt>
                <c:pt idx="36">
                  <c:v>8.0155034920005761</c:v>
                </c:pt>
                <c:pt idx="37">
                  <c:v>8.214294586738859</c:v>
                </c:pt>
                <c:pt idx="38">
                  <c:v>8.4143241626794207</c:v>
                </c:pt>
                <c:pt idx="39">
                  <c:v>7.1374443205411495</c:v>
                </c:pt>
                <c:pt idx="40">
                  <c:v>5.8885896389095223</c:v>
                </c:pt>
                <c:pt idx="41">
                  <c:v>4.6668474821444477</c:v>
                </c:pt>
                <c:pt idx="42">
                  <c:v>3.1176659796762181</c:v>
                </c:pt>
                <c:pt idx="43">
                  <c:v>1.6043662311818281</c:v>
                </c:pt>
                <c:pt idx="44">
                  <c:v>0.12571588210646212</c:v>
                </c:pt>
                <c:pt idx="45">
                  <c:v>5.7301614863717987E-2</c:v>
                </c:pt>
                <c:pt idx="46">
                  <c:v>-1.0361262692526907E-2</c:v>
                </c:pt>
                <c:pt idx="47">
                  <c:v>-7.7285061656297671E-2</c:v>
                </c:pt>
                <c:pt idx="48">
                  <c:v>-7.2796890942228742E-2</c:v>
                </c:pt>
                <c:pt idx="49">
                  <c:v>-6.8297386333625809E-2</c:v>
                </c:pt>
                <c:pt idx="50">
                  <c:v>-6.3786504844316028E-2</c:v>
                </c:pt>
                <c:pt idx="51">
                  <c:v>0.14606263441787348</c:v>
                </c:pt>
                <c:pt idx="52">
                  <c:v>0.35620159053505063</c:v>
                </c:pt>
                <c:pt idx="53">
                  <c:v>0.56663096430915516</c:v>
                </c:pt>
                <c:pt idx="54">
                  <c:v>0.92308047782989888</c:v>
                </c:pt>
                <c:pt idx="55">
                  <c:v>1.2817689802635073</c:v>
                </c:pt>
                <c:pt idx="56">
                  <c:v>1.6427176339285552</c:v>
                </c:pt>
                <c:pt idx="57">
                  <c:v>2.2305907941851899</c:v>
                </c:pt>
                <c:pt idx="58">
                  <c:v>2.8127986367770745</c:v>
                </c:pt>
                <c:pt idx="59">
                  <c:v>3.3894226637562213</c:v>
                </c:pt>
                <c:pt idx="60">
                  <c:v>6.2805811932473432</c:v>
                </c:pt>
                <c:pt idx="61">
                  <c:v>9.1787800297497881</c:v>
                </c:pt>
                <c:pt idx="62">
                  <c:v>12.084044920561013</c:v>
                </c:pt>
                <c:pt idx="63">
                  <c:v>14.398341678533711</c:v>
                </c:pt>
                <c:pt idx="64">
                  <c:v>16.706136000045888</c:v>
                </c:pt>
                <c:pt idx="65">
                  <c:v>19.007455251314113</c:v>
                </c:pt>
                <c:pt idx="66">
                  <c:v>20.92848884462606</c:v>
                </c:pt>
                <c:pt idx="67">
                  <c:v>22.847939766342847</c:v>
                </c:pt>
                <c:pt idx="68">
                  <c:v>24.76580997151973</c:v>
                </c:pt>
                <c:pt idx="69">
                  <c:v>23.605036072994778</c:v>
                </c:pt>
                <c:pt idx="70">
                  <c:v>22.4685316251568</c:v>
                </c:pt>
                <c:pt idx="71">
                  <c:v>21.355543364420754</c:v>
                </c:pt>
                <c:pt idx="72">
                  <c:v>17.727763385146787</c:v>
                </c:pt>
                <c:pt idx="73">
                  <c:v>14.283985881189437</c:v>
                </c:pt>
                <c:pt idx="74">
                  <c:v>11.010558069381588</c:v>
                </c:pt>
                <c:pt idx="75">
                  <c:v>9.8425414225983019</c:v>
                </c:pt>
                <c:pt idx="76">
                  <c:v>8.7239353025568107</c:v>
                </c:pt>
                <c:pt idx="77">
                  <c:v>7.6516693370285509</c:v>
                </c:pt>
                <c:pt idx="78">
                  <c:v>5.412274764647691</c:v>
                </c:pt>
                <c:pt idx="79">
                  <c:v>3.2446756488652824</c:v>
                </c:pt>
                <c:pt idx="80">
                  <c:v>1.1454737971150308</c:v>
                </c:pt>
                <c:pt idx="81">
                  <c:v>0.32640392600291079</c:v>
                </c:pt>
                <c:pt idx="82">
                  <c:v>-0.49058380844827809</c:v>
                </c:pt>
                <c:pt idx="83">
                  <c:v>-1.3054973355799575</c:v>
                </c:pt>
                <c:pt idx="84">
                  <c:v>-2.9102445375608568</c:v>
                </c:pt>
                <c:pt idx="85">
                  <c:v>-4.527858967572655</c:v>
                </c:pt>
                <c:pt idx="86">
                  <c:v>-6.158496007098492</c:v>
                </c:pt>
                <c:pt idx="87">
                  <c:v>-12.02635763768302</c:v>
                </c:pt>
                <c:pt idx="88">
                  <c:v>-17.764180615306756</c:v>
                </c:pt>
                <c:pt idx="89">
                  <c:v>-23.376240278895168</c:v>
                </c:pt>
                <c:pt idx="90">
                  <c:v>-26.308179997665178</c:v>
                </c:pt>
                <c:pt idx="91">
                  <c:v>-29.267258489408547</c:v>
                </c:pt>
                <c:pt idx="92">
                  <c:v>-32.253854311118374</c:v>
                </c:pt>
                <c:pt idx="93">
                  <c:v>-35.729213247305552</c:v>
                </c:pt>
                <c:pt idx="94">
                  <c:v>-39.252731499774882</c:v>
                </c:pt>
                <c:pt idx="95">
                  <c:v>-42.825417094633991</c:v>
                </c:pt>
                <c:pt idx="96">
                  <c:v>-44.155672449451785</c:v>
                </c:pt>
                <c:pt idx="97">
                  <c:v>-45.541852683952222</c:v>
                </c:pt>
                <c:pt idx="98">
                  <c:v>-46.987560204473603</c:v>
                </c:pt>
                <c:pt idx="99">
                  <c:v>-44.876842684839836</c:v>
                </c:pt>
                <c:pt idx="100">
                  <c:v>-42.521623492949679</c:v>
                </c:pt>
                <c:pt idx="101">
                  <c:v>-39.876806775627315</c:v>
                </c:pt>
                <c:pt idx="102">
                  <c:v>-37.14797528667696</c:v>
                </c:pt>
                <c:pt idx="103">
                  <c:v>-34.164509011134754</c:v>
                </c:pt>
                <c:pt idx="104">
                  <c:v>-30.889022677102133</c:v>
                </c:pt>
                <c:pt idx="105">
                  <c:v>-25.320194246443066</c:v>
                </c:pt>
                <c:pt idx="106">
                  <c:v>-19.023703995038346</c:v>
                </c:pt>
                <c:pt idx="107">
                  <c:v>-11.846960574868902</c:v>
                </c:pt>
                <c:pt idx="108">
                  <c:v>-8.0978472257453546</c:v>
                </c:pt>
                <c:pt idx="109">
                  <c:v>-3.9962463260030603</c:v>
                </c:pt>
                <c:pt idx="110">
                  <c:v>0.51000501644278984</c:v>
                </c:pt>
                <c:pt idx="111">
                  <c:v>0.74725316145564591</c:v>
                </c:pt>
                <c:pt idx="112">
                  <c:v>0.99141474980397959</c:v>
                </c:pt>
                <c:pt idx="113">
                  <c:v>1.24279643751089</c:v>
                </c:pt>
                <c:pt idx="114">
                  <c:v>0.20067084165420113</c:v>
                </c:pt>
                <c:pt idx="115">
                  <c:v>-0.83983958773275447</c:v>
                </c:pt>
                <c:pt idx="116">
                  <c:v>-1.8787386027063064</c:v>
                </c:pt>
                <c:pt idx="117">
                  <c:v>-4.7866676807240225</c:v>
                </c:pt>
                <c:pt idx="118">
                  <c:v>-7.5927966972408285</c:v>
                </c:pt>
                <c:pt idx="119">
                  <c:v>-10.302379378717774</c:v>
                </c:pt>
                <c:pt idx="120">
                  <c:v>-9.589746892509794</c:v>
                </c:pt>
                <c:pt idx="121">
                  <c:v>-8.8738680585012872</c:v>
                </c:pt>
                <c:pt idx="122">
                  <c:v>-8.1547206432829427</c:v>
                </c:pt>
                <c:pt idx="123">
                  <c:v>-6.9793761399242271</c:v>
                </c:pt>
                <c:pt idx="124">
                  <c:v>-5.7755478771240547</c:v>
                </c:pt>
                <c:pt idx="125">
                  <c:v>-4.5421877245939442</c:v>
                </c:pt>
                <c:pt idx="126">
                  <c:v>-3.9105658807480381</c:v>
                </c:pt>
                <c:pt idx="127">
                  <c:v>-3.2666777379428851</c:v>
                </c:pt>
                <c:pt idx="128">
                  <c:v>-2.6101624692965686</c:v>
                </c:pt>
                <c:pt idx="129">
                  <c:v>-1.3738979361577037</c:v>
                </c:pt>
                <c:pt idx="130">
                  <c:v>-0.10714321813756555</c:v>
                </c:pt>
                <c:pt idx="131">
                  <c:v>1.191243744435198</c:v>
                </c:pt>
                <c:pt idx="132">
                  <c:v>-0.16791158691718522</c:v>
                </c:pt>
                <c:pt idx="133">
                  <c:v>-1.5118550076402499</c:v>
                </c:pt>
                <c:pt idx="134">
                  <c:v>-2.840840478203134</c:v>
                </c:pt>
                <c:pt idx="135">
                  <c:v>1.4931676269192451</c:v>
                </c:pt>
                <c:pt idx="136">
                  <c:v>5.8201217674362482</c:v>
                </c:pt>
                <c:pt idx="137">
                  <c:v>10.140039150730317</c:v>
                </c:pt>
                <c:pt idx="138">
                  <c:v>9.8631681752736142</c:v>
                </c:pt>
                <c:pt idx="139">
                  <c:v>9.5846419518697843</c:v>
                </c:pt>
                <c:pt idx="140">
                  <c:v>9.3044455923911471</c:v>
                </c:pt>
                <c:pt idx="141">
                  <c:v>7.7983741154317414</c:v>
                </c:pt>
                <c:pt idx="142">
                  <c:v>6.2938265858520737</c:v>
                </c:pt>
                <c:pt idx="143">
                  <c:v>4.790800691768581</c:v>
                </c:pt>
                <c:pt idx="144">
                  <c:v>4.8745680472166697</c:v>
                </c:pt>
                <c:pt idx="145">
                  <c:v>4.9596712047264475</c:v>
                </c:pt>
                <c:pt idx="146">
                  <c:v>5.046142373302672</c:v>
                </c:pt>
                <c:pt idx="147">
                  <c:v>-5.6202817571182351</c:v>
                </c:pt>
                <c:pt idx="148">
                  <c:v>-15.397761257797157</c:v>
                </c:pt>
                <c:pt idx="149">
                  <c:v>-24.392978234715088</c:v>
                </c:pt>
                <c:pt idx="150">
                  <c:v>-24.65105622508365</c:v>
                </c:pt>
                <c:pt idx="151">
                  <c:v>-24.911992922572196</c:v>
                </c:pt>
                <c:pt idx="152">
                  <c:v>-25.175836090183751</c:v>
                </c:pt>
                <c:pt idx="153">
                  <c:v>-24.900450788880519</c:v>
                </c:pt>
                <c:pt idx="154">
                  <c:v>-24.617552143326321</c:v>
                </c:pt>
                <c:pt idx="155">
                  <c:v>-24.326828420869759</c:v>
                </c:pt>
                <c:pt idx="156">
                  <c:v>-23.805682182673522</c:v>
                </c:pt>
                <c:pt idx="157">
                  <c:v>-23.277077296577659</c:v>
                </c:pt>
                <c:pt idx="158">
                  <c:v>-22.740852486171491</c:v>
                </c:pt>
                <c:pt idx="159">
                  <c:v>-16.835144071799704</c:v>
                </c:pt>
                <c:pt idx="160">
                  <c:v>-10.113456553210099</c:v>
                </c:pt>
                <c:pt idx="161">
                  <c:v>-2.3941267946909477</c:v>
                </c:pt>
                <c:pt idx="162">
                  <c:v>-0.21771653064450902</c:v>
                </c:pt>
                <c:pt idx="163">
                  <c:v>1.9980118064333965</c:v>
                </c:pt>
                <c:pt idx="164">
                  <c:v>4.2541333828719985</c:v>
                </c:pt>
                <c:pt idx="165">
                  <c:v>6.6240652277217578</c:v>
                </c:pt>
                <c:pt idx="166">
                  <c:v>9.0406253551719118</c:v>
                </c:pt>
                <c:pt idx="167">
                  <c:v>11.505203550658109</c:v>
                </c:pt>
                <c:pt idx="168">
                  <c:v>12.409587835338229</c:v>
                </c:pt>
                <c:pt idx="169">
                  <c:v>13.314364457600732</c:v>
                </c:pt>
                <c:pt idx="170">
                  <c:v>14.219533672805241</c:v>
                </c:pt>
                <c:pt idx="171">
                  <c:v>14.096204576722585</c:v>
                </c:pt>
                <c:pt idx="172">
                  <c:v>13.975554639999018</c:v>
                </c:pt>
                <c:pt idx="173">
                  <c:v>13.85749749898109</c:v>
                </c:pt>
                <c:pt idx="174">
                  <c:v>13.259708915380685</c:v>
                </c:pt>
                <c:pt idx="175">
                  <c:v>12.677327365267317</c:v>
                </c:pt>
                <c:pt idx="176">
                  <c:v>12.109764789736289</c:v>
                </c:pt>
                <c:pt idx="177">
                  <c:v>10.995390732205053</c:v>
                </c:pt>
                <c:pt idx="178">
                  <c:v>9.9089708845806541</c:v>
                </c:pt>
                <c:pt idx="179">
                  <c:v>8.8494664241841861</c:v>
                </c:pt>
                <c:pt idx="180">
                  <c:v>7.9415336079619436</c:v>
                </c:pt>
                <c:pt idx="181">
                  <c:v>7.0477091285792994</c:v>
                </c:pt>
                <c:pt idx="182">
                  <c:v>6.1676666778399465</c:v>
                </c:pt>
                <c:pt idx="183">
                  <c:v>3.5820565296752989</c:v>
                </c:pt>
                <c:pt idx="184">
                  <c:v>1.0472007098180285</c:v>
                </c:pt>
                <c:pt idx="185">
                  <c:v>-1.4383806827427179</c:v>
                </c:pt>
                <c:pt idx="186">
                  <c:v>-4.0326746738990096</c:v>
                </c:pt>
                <c:pt idx="187">
                  <c:v>-6.5865769662021307</c:v>
                </c:pt>
                <c:pt idx="188">
                  <c:v>-9.1010235870048888</c:v>
                </c:pt>
                <c:pt idx="189">
                  <c:v>-11.23438787801939</c:v>
                </c:pt>
                <c:pt idx="190">
                  <c:v>-13.355882910792175</c:v>
                </c:pt>
                <c:pt idx="191">
                  <c:v>-15.465607464850891</c:v>
                </c:pt>
                <c:pt idx="192">
                  <c:v>-17.667714498985461</c:v>
                </c:pt>
                <c:pt idx="193">
                  <c:v>-19.872091555518168</c:v>
                </c:pt>
                <c:pt idx="194">
                  <c:v>-22.07874214630759</c:v>
                </c:pt>
                <c:pt idx="195">
                  <c:v>-21.395234586096791</c:v>
                </c:pt>
                <c:pt idx="196">
                  <c:v>-20.691187789304806</c:v>
                </c:pt>
                <c:pt idx="197">
                  <c:v>-19.965661835110765</c:v>
                </c:pt>
                <c:pt idx="198">
                  <c:v>-19.953122722022229</c:v>
                </c:pt>
                <c:pt idx="199">
                  <c:v>-19.940098540187719</c:v>
                </c:pt>
                <c:pt idx="200">
                  <c:v>-19.926560587515326</c:v>
                </c:pt>
                <c:pt idx="201">
                  <c:v>-19.434326119562911</c:v>
                </c:pt>
                <c:pt idx="202">
                  <c:v>-18.920792440439286</c:v>
                </c:pt>
                <c:pt idx="203">
                  <c:v>-18.384546539379471</c:v>
                </c:pt>
                <c:pt idx="204">
                  <c:v>-17.010164470323829</c:v>
                </c:pt>
                <c:pt idx="205">
                  <c:v>-15.558706154169272</c:v>
                </c:pt>
                <c:pt idx="206">
                  <c:v>-14.023500810372752</c:v>
                </c:pt>
                <c:pt idx="207">
                  <c:v>-13.770380434782595</c:v>
                </c:pt>
                <c:pt idx="208">
                  <c:v>-13.51421541826133</c:v>
                </c:pt>
                <c:pt idx="209">
                  <c:v>-13.254950495049499</c:v>
                </c:pt>
                <c:pt idx="210">
                  <c:v>-11.935217226837779</c:v>
                </c:pt>
                <c:pt idx="211">
                  <c:v>-10.564868492446521</c:v>
                </c:pt>
                <c:pt idx="212">
                  <c:v>-9.1409354937327834</c:v>
                </c:pt>
                <c:pt idx="213">
                  <c:v>-7.3537234042553195</c:v>
                </c:pt>
                <c:pt idx="214">
                  <c:v>-5.5123070692525715</c:v>
                </c:pt>
                <c:pt idx="215">
                  <c:v>-3.6141825824728073</c:v>
                </c:pt>
                <c:pt idx="216">
                  <c:v>-1.5017463956547772</c:v>
                </c:pt>
                <c:pt idx="217">
                  <c:v>0.6544990983147585</c:v>
                </c:pt>
                <c:pt idx="218">
                  <c:v>2.8559310052311417</c:v>
                </c:pt>
                <c:pt idx="219">
                  <c:v>2.9118411722997024</c:v>
                </c:pt>
                <c:pt idx="220">
                  <c:v>2.9680906547816477</c:v>
                </c:pt>
                <c:pt idx="221">
                  <c:v>3.0246825510058528</c:v>
                </c:pt>
                <c:pt idx="222">
                  <c:v>5.0590219224283288</c:v>
                </c:pt>
                <c:pt idx="223">
                  <c:v>7.107847050371177</c:v>
                </c:pt>
                <c:pt idx="224">
                  <c:v>9.1713132089982281</c:v>
                </c:pt>
                <c:pt idx="225">
                  <c:v>9.6996953893752931</c:v>
                </c:pt>
                <c:pt idx="226">
                  <c:v>10.223195859923152</c:v>
                </c:pt>
                <c:pt idx="227">
                  <c:v>10.741881962550352</c:v>
                </c:pt>
                <c:pt idx="228">
                  <c:v>11.484808248066855</c:v>
                </c:pt>
                <c:pt idx="229">
                  <c:v>12.210981542976285</c:v>
                </c:pt>
                <c:pt idx="230">
                  <c:v>12.920962199312712</c:v>
                </c:pt>
                <c:pt idx="231">
                  <c:v>14.623428720162906</c:v>
                </c:pt>
                <c:pt idx="232">
                  <c:v>16.334361713557755</c:v>
                </c:pt>
                <c:pt idx="233">
                  <c:v>18.053824493375828</c:v>
                </c:pt>
                <c:pt idx="234">
                  <c:v>19.85069202580334</c:v>
                </c:pt>
                <c:pt idx="235">
                  <c:v>21.591366434629705</c:v>
                </c:pt>
                <c:pt idx="236">
                  <c:v>23.278443113772511</c:v>
                </c:pt>
                <c:pt idx="237">
                  <c:v>24.281456712946195</c:v>
                </c:pt>
                <c:pt idx="238">
                  <c:v>25.265719964282667</c:v>
                </c:pt>
                <c:pt idx="239">
                  <c:v>26.231753777663641</c:v>
                </c:pt>
                <c:pt idx="240">
                  <c:v>25.741589249933455</c:v>
                </c:pt>
                <c:pt idx="241">
                  <c:v>25.268750602194075</c:v>
                </c:pt>
                <c:pt idx="242">
                  <c:v>24.812335159261536</c:v>
                </c:pt>
                <c:pt idx="243">
                  <c:v>24.309414404787333</c:v>
                </c:pt>
                <c:pt idx="244">
                  <c:v>23.818822318683772</c:v>
                </c:pt>
                <c:pt idx="245">
                  <c:v>23.340111050285415</c:v>
                </c:pt>
                <c:pt idx="246">
                  <c:v>19.034202180752246</c:v>
                </c:pt>
                <c:pt idx="247">
                  <c:v>14.984308341097403</c:v>
                </c:pt>
                <c:pt idx="248">
                  <c:v>11.168256009143178</c:v>
                </c:pt>
                <c:pt idx="249">
                  <c:v>10.373507082948279</c:v>
                </c:pt>
                <c:pt idx="250">
                  <c:v>9.6059877898754849</c:v>
                </c:pt>
                <c:pt idx="251">
                  <c:v>8.8643222896673421</c:v>
                </c:pt>
                <c:pt idx="252">
                  <c:v>5.523858343176812</c:v>
                </c:pt>
                <c:pt idx="253">
                  <c:v>2.6392994099484639</c:v>
                </c:pt>
                <c:pt idx="254">
                  <c:v>1.5344603381014252</c:v>
                </c:pt>
                <c:pt idx="255">
                  <c:v>-0.66621535948766564</c:v>
                </c:pt>
                <c:pt idx="256">
                  <c:v>-2.6927093323103861</c:v>
                </c:pt>
                <c:pt idx="257">
                  <c:v>-5.2024220904796721</c:v>
                </c:pt>
                <c:pt idx="258">
                  <c:v>-6.7337494162102729</c:v>
                </c:pt>
                <c:pt idx="259">
                  <c:v>-7.71256463564157</c:v>
                </c:pt>
                <c:pt idx="260">
                  <c:v>-6.3837306431922087</c:v>
                </c:pt>
                <c:pt idx="261">
                  <c:v>-8.4076095596417986</c:v>
                </c:pt>
                <c:pt idx="262">
                  <c:v>-11.003650400704927</c:v>
                </c:pt>
                <c:pt idx="263">
                  <c:v>-12.930255739339017</c:v>
                </c:pt>
                <c:pt idx="264">
                  <c:v>-10.340567083795349</c:v>
                </c:pt>
                <c:pt idx="265">
                  <c:v>-7.2839387224202738</c:v>
                </c:pt>
                <c:pt idx="266">
                  <c:v>-6.8231301229508148</c:v>
                </c:pt>
                <c:pt idx="267">
                  <c:v>-3.6260181949958223</c:v>
                </c:pt>
                <c:pt idx="268">
                  <c:v>-0.32085327259386531</c:v>
                </c:pt>
                <c:pt idx="269">
                  <c:v>5.0030098321182521</c:v>
                </c:pt>
                <c:pt idx="270">
                  <c:v>10.002503755633455</c:v>
                </c:pt>
                <c:pt idx="271">
                  <c:v>13.739443860399021</c:v>
                </c:pt>
                <c:pt idx="272">
                  <c:v>13.284601393321665</c:v>
                </c:pt>
                <c:pt idx="273">
                  <c:v>16.928559857443702</c:v>
                </c:pt>
                <c:pt idx="274">
                  <c:v>20.912991207185129</c:v>
                </c:pt>
                <c:pt idx="275">
                  <c:v>24.928448769318834</c:v>
                </c:pt>
                <c:pt idx="276">
                  <c:v>23.712943005547515</c:v>
                </c:pt>
                <c:pt idx="277">
                  <c:v>21.147251376909495</c:v>
                </c:pt>
                <c:pt idx="278">
                  <c:v>22.01986186041718</c:v>
                </c:pt>
                <c:pt idx="279">
                  <c:v>19.00865407280196</c:v>
                </c:pt>
                <c:pt idx="280">
                  <c:v>14.79796981082329</c:v>
                </c:pt>
                <c:pt idx="281">
                  <c:v>9.9560481559335017</c:v>
                </c:pt>
                <c:pt idx="282">
                  <c:v>5.9654241286197589</c:v>
                </c:pt>
                <c:pt idx="283">
                  <c:v>2.583947833505988</c:v>
                </c:pt>
                <c:pt idx="284">
                  <c:v>2.2629506210239327</c:v>
                </c:pt>
                <c:pt idx="285">
                  <c:v>-2.8381427383921078</c:v>
                </c:pt>
                <c:pt idx="286">
                  <c:v>-6.7027343178827294</c:v>
                </c:pt>
                <c:pt idx="287">
                  <c:v>-12.482323252424607</c:v>
                </c:pt>
                <c:pt idx="288">
                  <c:v>-15.505618872805542</c:v>
                </c:pt>
                <c:pt idx="289">
                  <c:v>-18.896400982863483</c:v>
                </c:pt>
                <c:pt idx="290">
                  <c:v>-24.306027428952305</c:v>
                </c:pt>
                <c:pt idx="291">
                  <c:v>-26.378889931941245</c:v>
                </c:pt>
                <c:pt idx="292">
                  <c:v>-26.960344739741259</c:v>
                </c:pt>
                <c:pt idx="293">
                  <c:v>-27.725139844011906</c:v>
                </c:pt>
                <c:pt idx="294">
                  <c:v>-28.9705259943958</c:v>
                </c:pt>
                <c:pt idx="295">
                  <c:v>-29.548586941563215</c:v>
                </c:pt>
                <c:pt idx="296">
                  <c:v>-33.319984832024986</c:v>
                </c:pt>
                <c:pt idx="297">
                  <c:v>-31.214334147355999</c:v>
                </c:pt>
                <c:pt idx="298">
                  <c:v>-31.115654577145321</c:v>
                </c:pt>
                <c:pt idx="299">
                  <c:v>-27.735069362515006</c:v>
                </c:pt>
                <c:pt idx="300">
                  <c:v>-24.724063646333732</c:v>
                </c:pt>
                <c:pt idx="301">
                  <c:v>-19.704313127518859</c:v>
                </c:pt>
                <c:pt idx="302">
                  <c:v>-12.207535408416518</c:v>
                </c:pt>
                <c:pt idx="303">
                  <c:v>-9.3475779499594864</c:v>
                </c:pt>
                <c:pt idx="304">
                  <c:v>-6.8242233604984079</c:v>
                </c:pt>
                <c:pt idx="305">
                  <c:v>-5.8077605834461536</c:v>
                </c:pt>
                <c:pt idx="306">
                  <c:v>-2.7924025934657521</c:v>
                </c:pt>
                <c:pt idx="307">
                  <c:v>1.6225429866741052</c:v>
                </c:pt>
                <c:pt idx="308">
                  <c:v>9.8397110172194715</c:v>
                </c:pt>
                <c:pt idx="309">
                  <c:v>8.8122882348665712</c:v>
                </c:pt>
                <c:pt idx="310">
                  <c:v>11.975868507869052</c:v>
                </c:pt>
                <c:pt idx="311">
                  <c:v>9.5212735576308773</c:v>
                </c:pt>
                <c:pt idx="312">
                  <c:v>9.0923405148272565</c:v>
                </c:pt>
                <c:pt idx="313">
                  <c:v>4.890120041900218</c:v>
                </c:pt>
                <c:pt idx="314">
                  <c:v>-1.4163902686182439</c:v>
                </c:pt>
                <c:pt idx="315">
                  <c:v>-2.9474941894586379</c:v>
                </c:pt>
                <c:pt idx="316">
                  <c:v>-4.7889696915397906</c:v>
                </c:pt>
                <c:pt idx="317">
                  <c:v>-5.9108418082048644</c:v>
                </c:pt>
                <c:pt idx="318">
                  <c:v>-8.7058281219403852</c:v>
                </c:pt>
                <c:pt idx="319">
                  <c:v>-14.604921617428531</c:v>
                </c:pt>
                <c:pt idx="320">
                  <c:v>-22.177736126233668</c:v>
                </c:pt>
                <c:pt idx="321">
                  <c:v>-24.286509076237039</c:v>
                </c:pt>
                <c:pt idx="322">
                  <c:v>-27.093721452626113</c:v>
                </c:pt>
                <c:pt idx="323">
                  <c:v>-27.798357475012224</c:v>
                </c:pt>
                <c:pt idx="324">
                  <c:v>-30.583159245051306</c:v>
                </c:pt>
                <c:pt idx="325">
                  <c:v>-31.133837980929016</c:v>
                </c:pt>
                <c:pt idx="326">
                  <c:v>-32.549013210628502</c:v>
                </c:pt>
                <c:pt idx="327">
                  <c:v>-31.752905939482133</c:v>
                </c:pt>
                <c:pt idx="328">
                  <c:v>-31.319779771057739</c:v>
                </c:pt>
                <c:pt idx="329">
                  <c:v>-31.255648711822644</c:v>
                </c:pt>
                <c:pt idx="330">
                  <c:v>-30.137408793505514</c:v>
                </c:pt>
                <c:pt idx="331">
                  <c:v>-28.173091937846166</c:v>
                </c:pt>
                <c:pt idx="332">
                  <c:v>-22.378540756489897</c:v>
                </c:pt>
                <c:pt idx="333">
                  <c:v>-20.924418469213833</c:v>
                </c:pt>
                <c:pt idx="334">
                  <c:v>-18.82195732075202</c:v>
                </c:pt>
                <c:pt idx="335">
                  <c:v>-16.247771146515106</c:v>
                </c:pt>
                <c:pt idx="336">
                  <c:v>-15.343397482326893</c:v>
                </c:pt>
                <c:pt idx="337">
                  <c:v>-15.107649518997178</c:v>
                </c:pt>
                <c:pt idx="338">
                  <c:v>-12.443502039127438</c:v>
                </c:pt>
                <c:pt idx="339">
                  <c:v>-13.899444597874606</c:v>
                </c:pt>
                <c:pt idx="340">
                  <c:v>-16.679639051039857</c:v>
                </c:pt>
                <c:pt idx="341">
                  <c:v>-17.244513716790905</c:v>
                </c:pt>
                <c:pt idx="342">
                  <c:v>-15.979452565429938</c:v>
                </c:pt>
                <c:pt idx="343">
                  <c:v>-15.567577119824989</c:v>
                </c:pt>
                <c:pt idx="344">
                  <c:v>-17.599672275864677</c:v>
                </c:pt>
                <c:pt idx="345">
                  <c:v>-14.622326405799853</c:v>
                </c:pt>
                <c:pt idx="346">
                  <c:v>-11.847773772017106</c:v>
                </c:pt>
                <c:pt idx="347">
                  <c:v>-10.078038100652805</c:v>
                </c:pt>
                <c:pt idx="348">
                  <c:v>-5.5970505679103866</c:v>
                </c:pt>
                <c:pt idx="349">
                  <c:v>-0.63767919740885759</c:v>
                </c:pt>
                <c:pt idx="350">
                  <c:v>5.4805134118099517</c:v>
                </c:pt>
                <c:pt idx="351">
                  <c:v>10.370157780076511</c:v>
                </c:pt>
                <c:pt idx="352">
                  <c:v>18.02442047106571</c:v>
                </c:pt>
                <c:pt idx="353">
                  <c:v>24.783959420013346</c:v>
                </c:pt>
                <c:pt idx="354">
                  <c:v>26.66888240210146</c:v>
                </c:pt>
                <c:pt idx="355">
                  <c:v>32.396941757197254</c:v>
                </c:pt>
                <c:pt idx="356">
                  <c:v>42.806251311318476</c:v>
                </c:pt>
                <c:pt idx="357">
                  <c:v>42.055273702538557</c:v>
                </c:pt>
                <c:pt idx="358">
                  <c:v>42.800571063255688</c:v>
                </c:pt>
                <c:pt idx="359">
                  <c:v>40.155679985634805</c:v>
                </c:pt>
                <c:pt idx="360">
                  <c:v>37.124637810611063</c:v>
                </c:pt>
                <c:pt idx="361">
                  <c:v>34.721461943582085</c:v>
                </c:pt>
                <c:pt idx="362">
                  <c:v>27.70220139172072</c:v>
                </c:pt>
                <c:pt idx="363">
                  <c:v>27.639271596694542</c:v>
                </c:pt>
                <c:pt idx="364">
                  <c:v>26.512700074075113</c:v>
                </c:pt>
                <c:pt idx="365">
                  <c:v>24.482986239582957</c:v>
                </c:pt>
                <c:pt idx="366">
                  <c:v>21.944563274980226</c:v>
                </c:pt>
                <c:pt idx="367">
                  <c:v>18.718157904360154</c:v>
                </c:pt>
                <c:pt idx="368">
                  <c:v>8.6286791362833384</c:v>
                </c:pt>
                <c:pt idx="369">
                  <c:v>8.7502309208983746</c:v>
                </c:pt>
                <c:pt idx="370">
                  <c:v>4.9496488825862457</c:v>
                </c:pt>
                <c:pt idx="371">
                  <c:v>6.1633971925793674</c:v>
                </c:pt>
                <c:pt idx="372">
                  <c:v>7.6682155481749135</c:v>
                </c:pt>
                <c:pt idx="373">
                  <c:v>8.7139735655793089</c:v>
                </c:pt>
                <c:pt idx="374">
                  <c:v>13.899126464955586</c:v>
                </c:pt>
                <c:pt idx="375">
                  <c:v>10.987693605504603</c:v>
                </c:pt>
                <c:pt idx="376">
                  <c:v>11.232399836734317</c:v>
                </c:pt>
                <c:pt idx="377">
                  <c:v>11.483822991243727</c:v>
                </c:pt>
                <c:pt idx="378">
                  <c:v>13.115211179433928</c:v>
                </c:pt>
                <c:pt idx="379">
                  <c:v>14.588039684079661</c:v>
                </c:pt>
                <c:pt idx="380">
                  <c:v>22.922769878499011</c:v>
                </c:pt>
                <c:pt idx="381">
                  <c:v>22.778048896419193</c:v>
                </c:pt>
                <c:pt idx="382">
                  <c:v>24.963302765372774</c:v>
                </c:pt>
                <c:pt idx="383">
                  <c:v>22.646908533469599</c:v>
                </c:pt>
                <c:pt idx="384">
                  <c:v>22.137903306864999</c:v>
                </c:pt>
                <c:pt idx="385">
                  <c:v>19.321033210332089</c:v>
                </c:pt>
                <c:pt idx="386">
                  <c:v>16.61922383527849</c:v>
                </c:pt>
                <c:pt idx="387">
                  <c:v>16.802966907569413</c:v>
                </c:pt>
                <c:pt idx="388">
                  <c:v>14.628688639224279</c:v>
                </c:pt>
                <c:pt idx="389">
                  <c:v>12.374919673184607</c:v>
                </c:pt>
                <c:pt idx="390">
                  <c:v>10.977709314969204</c:v>
                </c:pt>
                <c:pt idx="391">
                  <c:v>9.4964860777510864</c:v>
                </c:pt>
                <c:pt idx="392">
                  <c:v>2.5653044701069661</c:v>
                </c:pt>
                <c:pt idx="393">
                  <c:v>2.3621052631579005</c:v>
                </c:pt>
                <c:pt idx="394">
                  <c:v>3.4145732823157573</c:v>
                </c:pt>
                <c:pt idx="395">
                  <c:v>4.3204732938921779</c:v>
                </c:pt>
                <c:pt idx="396">
                  <c:v>2.5799284039007517</c:v>
                </c:pt>
                <c:pt idx="397">
                  <c:v>3.0430479960415653</c:v>
                </c:pt>
                <c:pt idx="398">
                  <c:v>2.2497050567511536</c:v>
                </c:pt>
                <c:pt idx="399">
                  <c:v>3.1425547504681219</c:v>
                </c:pt>
                <c:pt idx="400">
                  <c:v>2.4075806254829359</c:v>
                </c:pt>
                <c:pt idx="401">
                  <c:v>3.8967404623805351</c:v>
                </c:pt>
                <c:pt idx="402">
                  <c:v>4.1886099203919116</c:v>
                </c:pt>
                <c:pt idx="403">
                  <c:v>2.9776170938782087</c:v>
                </c:pt>
                <c:pt idx="404">
                  <c:v>6.5312227346379075</c:v>
                </c:pt>
                <c:pt idx="405">
                  <c:v>3.2577845419768892</c:v>
                </c:pt>
                <c:pt idx="406">
                  <c:v>-4.1343253569274054</c:v>
                </c:pt>
                <c:pt idx="407">
                  <c:v>-7.6241063940253184</c:v>
                </c:pt>
                <c:pt idx="408">
                  <c:v>-11.444043321299631</c:v>
                </c:pt>
                <c:pt idx="409">
                  <c:v>-16.16246498599439</c:v>
                </c:pt>
                <c:pt idx="410">
                  <c:v>-24.039150155168301</c:v>
                </c:pt>
                <c:pt idx="411">
                  <c:v>-29.145946799273815</c:v>
                </c:pt>
                <c:pt idx="412">
                  <c:v>-33.326714586394502</c:v>
                </c:pt>
                <c:pt idx="413">
                  <c:v>-39.550243749017142</c:v>
                </c:pt>
                <c:pt idx="414">
                  <c:v>-42.988127424473966</c:v>
                </c:pt>
                <c:pt idx="415">
                  <c:v>-47.07297830374754</c:v>
                </c:pt>
                <c:pt idx="416">
                  <c:v>-53.667953667953668</c:v>
                </c:pt>
                <c:pt idx="417">
                  <c:v>-55.463490419471775</c:v>
                </c:pt>
                <c:pt idx="418">
                  <c:v>-54.411209464278222</c:v>
                </c:pt>
                <c:pt idx="419">
                  <c:v>-53.765672287073066</c:v>
                </c:pt>
                <c:pt idx="420">
                  <c:v>-51.125605834126013</c:v>
                </c:pt>
                <c:pt idx="421">
                  <c:v>-47.892702018996701</c:v>
                </c:pt>
                <c:pt idx="422">
                  <c:v>-41.200502828409803</c:v>
                </c:pt>
                <c:pt idx="423">
                  <c:v>-35.253161031582465</c:v>
                </c:pt>
                <c:pt idx="424">
                  <c:v>-28.739055333849535</c:v>
                </c:pt>
                <c:pt idx="425">
                  <c:v>-18.509365244536951</c:v>
                </c:pt>
                <c:pt idx="426">
                  <c:v>-10.63230240549828</c:v>
                </c:pt>
                <c:pt idx="427">
                  <c:v>1.6024446597600104</c:v>
                </c:pt>
                <c:pt idx="428">
                  <c:v>23.215488215488222</c:v>
                </c:pt>
                <c:pt idx="429">
                  <c:v>39.615384615384613</c:v>
                </c:pt>
                <c:pt idx="430">
                  <c:v>52.056685377749147</c:v>
                </c:pt>
                <c:pt idx="431">
                  <c:v>63.016644847578078</c:v>
                </c:pt>
                <c:pt idx="432">
                  <c:v>71.195551436515274</c:v>
                </c:pt>
                <c:pt idx="433">
                  <c:v>76.202253366309435</c:v>
                </c:pt>
                <c:pt idx="434">
                  <c:v>81.729912702654559</c:v>
                </c:pt>
                <c:pt idx="435">
                  <c:v>81.434962147281482</c:v>
                </c:pt>
                <c:pt idx="436">
                  <c:v>83.492143095954532</c:v>
                </c:pt>
                <c:pt idx="437">
                  <c:v>79.816440542697507</c:v>
                </c:pt>
                <c:pt idx="438">
                  <c:v>77.120664462047216</c:v>
                </c:pt>
                <c:pt idx="439">
                  <c:v>73.877640845070431</c:v>
                </c:pt>
                <c:pt idx="440">
                  <c:v>67.270118868697921</c:v>
                </c:pt>
                <c:pt idx="441">
                  <c:v>58.382984175796025</c:v>
                </c:pt>
                <c:pt idx="442">
                  <c:v>51.240619704671985</c:v>
                </c:pt>
                <c:pt idx="443">
                  <c:v>45.155739115470652</c:v>
                </c:pt>
                <c:pt idx="444">
                  <c:v>37.489172802078826</c:v>
                </c:pt>
                <c:pt idx="445">
                  <c:v>34.185901434809722</c:v>
                </c:pt>
                <c:pt idx="446">
                  <c:v>26.150678888289789</c:v>
                </c:pt>
                <c:pt idx="447">
                  <c:v>22.982456140350877</c:v>
                </c:pt>
                <c:pt idx="448">
                  <c:v>18.298182480754349</c:v>
                </c:pt>
                <c:pt idx="449">
                  <c:v>15.51639962718032</c:v>
                </c:pt>
                <c:pt idx="450">
                  <c:v>13.130128956623693</c:v>
                </c:pt>
                <c:pt idx="451">
                  <c:v>9.9185757077163288</c:v>
                </c:pt>
                <c:pt idx="452">
                  <c:v>7.1554012660812703</c:v>
                </c:pt>
                <c:pt idx="453">
                  <c:v>6.7025321575924295</c:v>
                </c:pt>
                <c:pt idx="454">
                  <c:v>5.7660757872834267</c:v>
                </c:pt>
                <c:pt idx="455">
                  <c:v>3.8964631495751973</c:v>
                </c:pt>
                <c:pt idx="456">
                  <c:v>3.6500374059928333</c:v>
                </c:pt>
                <c:pt idx="457">
                  <c:v>1.7046335037966855</c:v>
                </c:pt>
                <c:pt idx="458">
                  <c:v>1.4648741063102193</c:v>
                </c:pt>
                <c:pt idx="459">
                  <c:v>-0.16193083240159467</c:v>
                </c:pt>
                <c:pt idx="460">
                  <c:v>0.43511744320370838</c:v>
                </c:pt>
                <c:pt idx="461">
                  <c:v>0.60706189726053594</c:v>
                </c:pt>
                <c:pt idx="462">
                  <c:v>0.79063519478026478</c:v>
                </c:pt>
                <c:pt idx="463">
                  <c:v>0.9518691947493636</c:v>
                </c:pt>
                <c:pt idx="464">
                  <c:v>-2.2639783511834395</c:v>
                </c:pt>
                <c:pt idx="465">
                  <c:v>-1.6831570567496783</c:v>
                </c:pt>
                <c:pt idx="466">
                  <c:v>-1.1841707021791734</c:v>
                </c:pt>
                <c:pt idx="467">
                  <c:v>0.43741204214369134</c:v>
                </c:pt>
                <c:pt idx="468">
                  <c:v>-0.45205895760523163</c:v>
                </c:pt>
                <c:pt idx="469">
                  <c:v>-0.53329270150845787</c:v>
                </c:pt>
                <c:pt idx="470">
                  <c:v>0.60123310228621563</c:v>
                </c:pt>
                <c:pt idx="471">
                  <c:v>2.2822938791272378</c:v>
                </c:pt>
                <c:pt idx="472">
                  <c:v>1.0351569988114875</c:v>
                </c:pt>
                <c:pt idx="473">
                  <c:v>0.70651136146648241</c:v>
                </c:pt>
                <c:pt idx="474">
                  <c:v>0.40744830737595805</c:v>
                </c:pt>
                <c:pt idx="475">
                  <c:v>0.87445821610523922</c:v>
                </c:pt>
                <c:pt idx="476">
                  <c:v>5.5219748079397846</c:v>
                </c:pt>
                <c:pt idx="477">
                  <c:v>4.5305571621361054</c:v>
                </c:pt>
                <c:pt idx="478">
                  <c:v>4.3072093112293715</c:v>
                </c:pt>
                <c:pt idx="479">
                  <c:v>3.6203893054608756</c:v>
                </c:pt>
                <c:pt idx="480">
                  <c:v>5.7393627170387447</c:v>
                </c:pt>
                <c:pt idx="481">
                  <c:v>7.375919117647058</c:v>
                </c:pt>
                <c:pt idx="482">
                  <c:v>7.7655119908640984</c:v>
                </c:pt>
                <c:pt idx="483">
                  <c:v>8.3402552291776715</c:v>
                </c:pt>
                <c:pt idx="484">
                  <c:v>10.883011421849503</c:v>
                </c:pt>
                <c:pt idx="485">
                  <c:v>12.836556693211975</c:v>
                </c:pt>
                <c:pt idx="486">
                  <c:v>14.722390776699029</c:v>
                </c:pt>
                <c:pt idx="487">
                  <c:v>15.143977084275591</c:v>
                </c:pt>
                <c:pt idx="488">
                  <c:v>12.716656195720461</c:v>
                </c:pt>
                <c:pt idx="489">
                  <c:v>11.859092585761715</c:v>
                </c:pt>
                <c:pt idx="490">
                  <c:v>11.125385405960955</c:v>
                </c:pt>
                <c:pt idx="491">
                  <c:v>10.280681236751704</c:v>
                </c:pt>
              </c:numCache>
            </c:numRef>
          </c:val>
          <c:smooth val="0"/>
        </c:ser>
        <c:ser>
          <c:idx val="3"/>
          <c:order val="3"/>
          <c:tx>
            <c:v>USMTO - Dollars</c:v>
          </c:tx>
          <c:spPr>
            <a:ln>
              <a:solidFill>
                <a:srgbClr val="0070C0">
                  <a:alpha val="34000"/>
                </a:srgbClr>
              </a:solidFill>
              <a:prstDash val="dash"/>
            </a:ln>
          </c:spPr>
          <c:marker>
            <c:symbol val="none"/>
          </c:marker>
          <c:val>
            <c:numRef>
              <c:f>'Monthly Data'!$BRP$692:$BRP$1183</c:f>
              <c:numCache>
                <c:formatCode>General</c:formatCode>
                <c:ptCount val="492"/>
                <c:pt idx="275" formatCode="0.0">
                  <c:v>14.655536101763218</c:v>
                </c:pt>
                <c:pt idx="276" formatCode="0.0">
                  <c:v>15.70167666066817</c:v>
                </c:pt>
                <c:pt idx="277" formatCode="0.0">
                  <c:v>16.297640402987469</c:v>
                </c:pt>
                <c:pt idx="278" formatCode="0.0">
                  <c:v>20.321373434755714</c:v>
                </c:pt>
                <c:pt idx="279" formatCode="0.0">
                  <c:v>19.515530220046813</c:v>
                </c:pt>
                <c:pt idx="280" formatCode="0.0">
                  <c:v>15.838900840552952</c:v>
                </c:pt>
                <c:pt idx="281" formatCode="0.0">
                  <c:v>10.459159759781784</c:v>
                </c:pt>
                <c:pt idx="282" formatCode="0.0">
                  <c:v>9.5856777585255202</c:v>
                </c:pt>
                <c:pt idx="283" formatCode="0.0">
                  <c:v>5.5289521604757255</c:v>
                </c:pt>
                <c:pt idx="284" formatCode="0.0">
                  <c:v>9.1034952570927601</c:v>
                </c:pt>
                <c:pt idx="285" formatCode="0.0">
                  <c:v>3.4558904904924361</c:v>
                </c:pt>
                <c:pt idx="286" formatCode="0.0">
                  <c:v>7.7483213259981198E-2</c:v>
                </c:pt>
                <c:pt idx="287" formatCode="0.0">
                  <c:v>-5.6026344441642948</c:v>
                </c:pt>
                <c:pt idx="288" formatCode="0.0">
                  <c:v>-8.6690723119409228</c:v>
                </c:pt>
                <c:pt idx="289" formatCode="0.0">
                  <c:v>-16.059482316797371</c:v>
                </c:pt>
                <c:pt idx="290" formatCode="0.0">
                  <c:v>-26.138033900144336</c:v>
                </c:pt>
                <c:pt idx="291" formatCode="0.0">
                  <c:v>-29.93001315949914</c:v>
                </c:pt>
                <c:pt idx="292" formatCode="0.0">
                  <c:v>-28.794952616223114</c:v>
                </c:pt>
                <c:pt idx="293" formatCode="0.0">
                  <c:v>-29.409967742176633</c:v>
                </c:pt>
                <c:pt idx="294" formatCode="0.0">
                  <c:v>-31.275625206863069</c:v>
                </c:pt>
                <c:pt idx="295" formatCode="0.0">
                  <c:v>-30.080660290140088</c:v>
                </c:pt>
                <c:pt idx="296" formatCode="0.0">
                  <c:v>-33.884052536428001</c:v>
                </c:pt>
                <c:pt idx="297" formatCode="0.0">
                  <c:v>-30.303199540408968</c:v>
                </c:pt>
                <c:pt idx="298" formatCode="0.0">
                  <c:v>-29.574520170990638</c:v>
                </c:pt>
                <c:pt idx="299" formatCode="0.0">
                  <c:v>-25.858252541908996</c:v>
                </c:pt>
                <c:pt idx="300" formatCode="0.0">
                  <c:v>-22.977180420864315</c:v>
                </c:pt>
                <c:pt idx="301" formatCode="0.0">
                  <c:v>-15.961235046745344</c:v>
                </c:pt>
                <c:pt idx="302" formatCode="0.0">
                  <c:v>-4.7094198985554385</c:v>
                </c:pt>
                <c:pt idx="303" formatCode="0.0">
                  <c:v>0.1694025096316949</c:v>
                </c:pt>
                <c:pt idx="304" formatCode="0.0">
                  <c:v>-1.7276985217992973</c:v>
                </c:pt>
                <c:pt idx="305" formatCode="0.0">
                  <c:v>-1.1686085932070114</c:v>
                </c:pt>
                <c:pt idx="306" formatCode="0.0">
                  <c:v>2.7572837030290316</c:v>
                </c:pt>
                <c:pt idx="307" formatCode="0.0">
                  <c:v>3.4783023495168237</c:v>
                </c:pt>
                <c:pt idx="308" formatCode="0.0">
                  <c:v>9.664895507631627</c:v>
                </c:pt>
                <c:pt idx="309" formatCode="0.0">
                  <c:v>5.5018203688165244</c:v>
                </c:pt>
                <c:pt idx="310" formatCode="0.0">
                  <c:v>7.1761181416136282</c:v>
                </c:pt>
                <c:pt idx="311" formatCode="0.0">
                  <c:v>4.0896305103219817</c:v>
                </c:pt>
                <c:pt idx="312" formatCode="0.0">
                  <c:v>1.7717433255191963</c:v>
                </c:pt>
                <c:pt idx="313" formatCode="0.0">
                  <c:v>-1.9083717524897565</c:v>
                </c:pt>
                <c:pt idx="314" formatCode="0.0">
                  <c:v>-9.1053743104805562</c:v>
                </c:pt>
                <c:pt idx="315" formatCode="0.0">
                  <c:v>-11.333824869307364</c:v>
                </c:pt>
                <c:pt idx="316" formatCode="0.0">
                  <c:v>-10.775054043357571</c:v>
                </c:pt>
                <c:pt idx="317" formatCode="0.0">
                  <c:v>-11.963416037238773</c:v>
                </c:pt>
                <c:pt idx="318" formatCode="0.0">
                  <c:v>-16.764577366427645</c:v>
                </c:pt>
                <c:pt idx="319" formatCode="0.0">
                  <c:v>-20.370840066081215</c:v>
                </c:pt>
                <c:pt idx="320" formatCode="0.0">
                  <c:v>-24.817198204060375</c:v>
                </c:pt>
                <c:pt idx="321" formatCode="0.0">
                  <c:v>-26.538347149947299</c:v>
                </c:pt>
                <c:pt idx="322" formatCode="0.0">
                  <c:v>-29.95048900995701</c:v>
                </c:pt>
                <c:pt idx="323" formatCode="0.0">
                  <c:v>-31.873702020492985</c:v>
                </c:pt>
                <c:pt idx="324" formatCode="0.0">
                  <c:v>-32.70272748152874</c:v>
                </c:pt>
                <c:pt idx="325" formatCode="0.0">
                  <c:v>-33.00795484342045</c:v>
                </c:pt>
                <c:pt idx="326" formatCode="0.0">
                  <c:v>-34.261149928000208</c:v>
                </c:pt>
                <c:pt idx="327" formatCode="0.0">
                  <c:v>-33.868369479824352</c:v>
                </c:pt>
                <c:pt idx="328" formatCode="0.0">
                  <c:v>-34.684429242434817</c:v>
                </c:pt>
                <c:pt idx="329" formatCode="0.0">
                  <c:v>-33.66889057207969</c:v>
                </c:pt>
                <c:pt idx="330" formatCode="0.0">
                  <c:v>-31.202776270885806</c:v>
                </c:pt>
                <c:pt idx="331" formatCode="0.0">
                  <c:v>-30.26190156753546</c:v>
                </c:pt>
                <c:pt idx="332" formatCode="0.0">
                  <c:v>-29.478930105151548</c:v>
                </c:pt>
                <c:pt idx="333" formatCode="0.0">
                  <c:v>-27.380610709725232</c:v>
                </c:pt>
                <c:pt idx="334" formatCode="0.0">
                  <c:v>-24.838524472980666</c:v>
                </c:pt>
                <c:pt idx="335" formatCode="0.0">
                  <c:v>-20.852829889661436</c:v>
                </c:pt>
                <c:pt idx="336" formatCode="0.0">
                  <c:v>-21.575686183534998</c:v>
                </c:pt>
                <c:pt idx="337" formatCode="0.0">
                  <c:v>-22.450859590955588</c:v>
                </c:pt>
                <c:pt idx="338" formatCode="0.0">
                  <c:v>-17.909606675827462</c:v>
                </c:pt>
                <c:pt idx="339" formatCode="0.0">
                  <c:v>-17.77199621491161</c:v>
                </c:pt>
                <c:pt idx="340" formatCode="0.0">
                  <c:v>-19.333187377378835</c:v>
                </c:pt>
                <c:pt idx="341" formatCode="0.0">
                  <c:v>-17.898069493901403</c:v>
                </c:pt>
                <c:pt idx="342" formatCode="0.0">
                  <c:v>-17.645305296014811</c:v>
                </c:pt>
                <c:pt idx="343" formatCode="0.0">
                  <c:v>-16.052456874340777</c:v>
                </c:pt>
                <c:pt idx="344" formatCode="0.0">
                  <c:v>-12.500451799201727</c:v>
                </c:pt>
                <c:pt idx="345" formatCode="0.0">
                  <c:v>-11.594196933868389</c:v>
                </c:pt>
                <c:pt idx="346" formatCode="0.0">
                  <c:v>-8.2310412756092717</c:v>
                </c:pt>
                <c:pt idx="347" formatCode="0.0">
                  <c:v>-7.3473611350218846</c:v>
                </c:pt>
                <c:pt idx="348" formatCode="0.0">
                  <c:v>-1.900265820227105</c:v>
                </c:pt>
                <c:pt idx="349" formatCode="0.0">
                  <c:v>4.5049149193881561</c:v>
                </c:pt>
                <c:pt idx="350" formatCode="0.0">
                  <c:v>10.383597505760278</c:v>
                </c:pt>
                <c:pt idx="351" formatCode="0.0">
                  <c:v>15.187663094773171</c:v>
                </c:pt>
                <c:pt idx="352" formatCode="0.0">
                  <c:v>23.896575135596777</c:v>
                </c:pt>
                <c:pt idx="353" formatCode="0.0">
                  <c:v>23.590477537273173</c:v>
                </c:pt>
                <c:pt idx="354" formatCode="0.0">
                  <c:v>28.14673214752699</c:v>
                </c:pt>
                <c:pt idx="355" formatCode="0.0">
                  <c:v>32.90825366155093</c:v>
                </c:pt>
                <c:pt idx="356" formatCode="0.0">
                  <c:v>40.478197103173812</c:v>
                </c:pt>
                <c:pt idx="357" formatCode="0.0">
                  <c:v>44.420345112351214</c:v>
                </c:pt>
                <c:pt idx="358" formatCode="0.0">
                  <c:v>44.614515527739172</c:v>
                </c:pt>
                <c:pt idx="359" formatCode="0.0">
                  <c:v>46.281804899419512</c:v>
                </c:pt>
                <c:pt idx="360" formatCode="0.0">
                  <c:v>44.232493556300454</c:v>
                </c:pt>
                <c:pt idx="361" formatCode="0.0">
                  <c:v>43.117098181361712</c:v>
                </c:pt>
                <c:pt idx="362" formatCode="0.0">
                  <c:v>34.693693808513132</c:v>
                </c:pt>
                <c:pt idx="363" formatCode="0.0">
                  <c:v>32.152894426075505</c:v>
                </c:pt>
                <c:pt idx="364" formatCode="0.0">
                  <c:v>29.827566269965331</c:v>
                </c:pt>
                <c:pt idx="365" formatCode="0.0">
                  <c:v>29.350186236063934</c:v>
                </c:pt>
                <c:pt idx="366" formatCode="0.0">
                  <c:v>26.327528526317764</c:v>
                </c:pt>
                <c:pt idx="367" formatCode="0.0">
                  <c:v>25.226368217183875</c:v>
                </c:pt>
                <c:pt idx="368" formatCode="0.0">
                  <c:v>13.161888897241454</c:v>
                </c:pt>
                <c:pt idx="369" formatCode="0.0">
                  <c:v>11.71217719073536</c:v>
                </c:pt>
                <c:pt idx="370" formatCode="0.0">
                  <c:v>8.2230734162358772</c:v>
                </c:pt>
                <c:pt idx="371" formatCode="0.0">
                  <c:v>6.3314607276834067</c:v>
                </c:pt>
                <c:pt idx="372" formatCode="0.0">
                  <c:v>6.4016936643987776</c:v>
                </c:pt>
                <c:pt idx="373" formatCode="0.0">
                  <c:v>5.3660026100130267</c:v>
                </c:pt>
                <c:pt idx="374" formatCode="0.0">
                  <c:v>8.7012917069940983</c:v>
                </c:pt>
                <c:pt idx="375" formatCode="0.0">
                  <c:v>9.0235392800211685</c:v>
                </c:pt>
                <c:pt idx="376" formatCode="0.0">
                  <c:v>10.362782892779009</c:v>
                </c:pt>
                <c:pt idx="377" formatCode="0.0">
                  <c:v>13.168727721559364</c:v>
                </c:pt>
                <c:pt idx="378" formatCode="0.0">
                  <c:v>15.303850095135203</c:v>
                </c:pt>
                <c:pt idx="379" formatCode="0.0">
                  <c:v>13.987533682445942</c:v>
                </c:pt>
                <c:pt idx="380" formatCode="0.0">
                  <c:v>23.393044341266076</c:v>
                </c:pt>
                <c:pt idx="381" formatCode="0.0">
                  <c:v>25.904489605416245</c:v>
                </c:pt>
                <c:pt idx="382" formatCode="0.0">
                  <c:v>29.233977555579401</c:v>
                </c:pt>
                <c:pt idx="383" formatCode="0.0">
                  <c:v>28.131916721113782</c:v>
                </c:pt>
                <c:pt idx="384" formatCode="0.0">
                  <c:v>29.665677168082539</c:v>
                </c:pt>
                <c:pt idx="385" formatCode="0.0">
                  <c:v>28.12158714396665</c:v>
                </c:pt>
                <c:pt idx="386" formatCode="0.0">
                  <c:v>25.959763828134825</c:v>
                </c:pt>
                <c:pt idx="387" formatCode="0.0">
                  <c:v>24.822405117307596</c:v>
                </c:pt>
                <c:pt idx="388" formatCode="0.0">
                  <c:v>21.277631263700187</c:v>
                </c:pt>
                <c:pt idx="389" formatCode="0.0">
                  <c:v>17.708691256285007</c:v>
                </c:pt>
                <c:pt idx="390" formatCode="0.0">
                  <c:v>14.143363607951059</c:v>
                </c:pt>
                <c:pt idx="391" formatCode="0.0">
                  <c:v>14.313853655724699</c:v>
                </c:pt>
                <c:pt idx="392" formatCode="0.0">
                  <c:v>9.8187482123597363</c:v>
                </c:pt>
                <c:pt idx="393" formatCode="0.0">
                  <c:v>6.3982760132130778</c:v>
                </c:pt>
                <c:pt idx="394" formatCode="0.0">
                  <c:v>4.5884875366813986</c:v>
                </c:pt>
                <c:pt idx="395" formatCode="0.0">
                  <c:v>6.4399468335609953</c:v>
                </c:pt>
                <c:pt idx="396" formatCode="0.0">
                  <c:v>3.9544001255591041</c:v>
                </c:pt>
                <c:pt idx="397" formatCode="0.0">
                  <c:v>4.2993431904993002</c:v>
                </c:pt>
                <c:pt idx="398" formatCode="0.0">
                  <c:v>6.955206206753914</c:v>
                </c:pt>
                <c:pt idx="399" formatCode="0.0">
                  <c:v>9.2879400770541309</c:v>
                </c:pt>
                <c:pt idx="400" formatCode="0.0">
                  <c:v>10.253806585336278</c:v>
                </c:pt>
                <c:pt idx="401" formatCode="0.0">
                  <c:v>11.971816926322404</c:v>
                </c:pt>
                <c:pt idx="402" formatCode="0.0">
                  <c:v>13.584917545356049</c:v>
                </c:pt>
                <c:pt idx="403" formatCode="0.0">
                  <c:v>11.375350628557484</c:v>
                </c:pt>
                <c:pt idx="404" formatCode="0.0">
                  <c:v>10.405825440593304</c:v>
                </c:pt>
                <c:pt idx="405" formatCode="0.0">
                  <c:v>7.3304407464035251</c:v>
                </c:pt>
                <c:pt idx="406" formatCode="0.0">
                  <c:v>2.0289107521858938</c:v>
                </c:pt>
                <c:pt idx="407" formatCode="0.0">
                  <c:v>-5.3526104459717345</c:v>
                </c:pt>
                <c:pt idx="408" formatCode="0.0">
                  <c:v>-10.438512106499189</c:v>
                </c:pt>
                <c:pt idx="409" formatCode="0.0">
                  <c:v>-15.723252897167924</c:v>
                </c:pt>
                <c:pt idx="410" formatCode="0.0">
                  <c:v>-27.383418371308863</c:v>
                </c:pt>
                <c:pt idx="411" formatCode="0.0">
                  <c:v>-36.100791818183239</c:v>
                </c:pt>
                <c:pt idx="412" formatCode="0.0">
                  <c:v>-42.069216517034661</c:v>
                </c:pt>
                <c:pt idx="413" formatCode="0.0">
                  <c:v>-48.816747361564424</c:v>
                </c:pt>
                <c:pt idx="414" formatCode="0.0">
                  <c:v>-53.073867668391053</c:v>
                </c:pt>
                <c:pt idx="415" formatCode="0.0">
                  <c:v>-57.340526292999286</c:v>
                </c:pt>
                <c:pt idx="416" formatCode="0.0">
                  <c:v>-63.28747563700199</c:v>
                </c:pt>
                <c:pt idx="417" formatCode="0.0">
                  <c:v>-65.335638566788816</c:v>
                </c:pt>
                <c:pt idx="418" formatCode="0.0">
                  <c:v>-64.459959250397176</c:v>
                </c:pt>
                <c:pt idx="419" formatCode="0.0">
                  <c:v>-62.246440067482276</c:v>
                </c:pt>
                <c:pt idx="420" formatCode="0.0">
                  <c:v>-59.26855059294757</c:v>
                </c:pt>
                <c:pt idx="421" formatCode="0.0">
                  <c:v>-55.567453347680775</c:v>
                </c:pt>
                <c:pt idx="422" formatCode="0.0">
                  <c:v>-47.882207090151653</c:v>
                </c:pt>
                <c:pt idx="423" formatCode="0.0">
                  <c:v>-38.565440234358093</c:v>
                </c:pt>
                <c:pt idx="424" formatCode="0.0">
                  <c:v>-30.314297263315865</c:v>
                </c:pt>
                <c:pt idx="425" formatCode="0.0">
                  <c:v>-17.464670864273103</c:v>
                </c:pt>
                <c:pt idx="426" formatCode="0.0">
                  <c:v>-5.2396942628367782</c:v>
                </c:pt>
                <c:pt idx="427" formatCode="0.0">
                  <c:v>10.992817283584856</c:v>
                </c:pt>
                <c:pt idx="428" formatCode="0.0">
                  <c:v>43.208578839341783</c:v>
                </c:pt>
                <c:pt idx="429" formatCode="0.0">
                  <c:v>70.984072592998842</c:v>
                </c:pt>
                <c:pt idx="430" formatCode="0.0">
                  <c:v>83.835543175472196</c:v>
                </c:pt>
                <c:pt idx="431" formatCode="0.0">
                  <c:v>96.872081907432204</c:v>
                </c:pt>
                <c:pt idx="432" formatCode="0.0">
                  <c:v>107.1780250759706</c:v>
                </c:pt>
                <c:pt idx="433" formatCode="0.0">
                  <c:v>109.77691432183869</c:v>
                </c:pt>
                <c:pt idx="434" formatCode="0.0">
                  <c:v>114.87407786556335</c:v>
                </c:pt>
                <c:pt idx="435" formatCode="0.0">
                  <c:v>110.50320085140436</c:v>
                </c:pt>
                <c:pt idx="436" formatCode="0.0">
                  <c:v>113.94982232487197</c:v>
                </c:pt>
                <c:pt idx="437" formatCode="0.0">
                  <c:v>110.92973943183742</c:v>
                </c:pt>
                <c:pt idx="438" formatCode="0.0">
                  <c:v>105.63410826097558</c:v>
                </c:pt>
                <c:pt idx="439" formatCode="0.0">
                  <c:v>104.33794887566617</c:v>
                </c:pt>
                <c:pt idx="440" formatCode="0.0">
                  <c:v>91.895159404416432</c:v>
                </c:pt>
                <c:pt idx="441" formatCode="0.0">
                  <c:v>76.822352418089679</c:v>
                </c:pt>
                <c:pt idx="442" formatCode="0.0">
                  <c:v>71.130510665966511</c:v>
                </c:pt>
                <c:pt idx="443" formatCode="0.0">
                  <c:v>61.206043817274406</c:v>
                </c:pt>
                <c:pt idx="444" formatCode="0.0">
                  <c:v>51.704112558438879</c:v>
                </c:pt>
                <c:pt idx="445" formatCode="0.0">
                  <c:v>47.652537321449671</c:v>
                </c:pt>
                <c:pt idx="446" formatCode="0.0">
                  <c:v>37.20074218686932</c:v>
                </c:pt>
                <c:pt idx="447" formatCode="0.0">
                  <c:v>31.976363383488945</c:v>
                </c:pt>
                <c:pt idx="448" formatCode="0.0">
                  <c:v>26.258649838017689</c:v>
                </c:pt>
                <c:pt idx="449" formatCode="0.0">
                  <c:v>20.713123022682467</c:v>
                </c:pt>
                <c:pt idx="450" formatCode="0.0">
                  <c:v>16.277776322329359</c:v>
                </c:pt>
                <c:pt idx="451" formatCode="0.0">
                  <c:v>10.464303254782408</c:v>
                </c:pt>
                <c:pt idx="452" formatCode="0.0">
                  <c:v>6.7404666963462887</c:v>
                </c:pt>
                <c:pt idx="453" formatCode="0.0">
                  <c:v>5.5757311627312447</c:v>
                </c:pt>
                <c:pt idx="454" formatCode="0.0">
                  <c:v>2.2142534085136418</c:v>
                </c:pt>
                <c:pt idx="455" formatCode="0.0">
                  <c:v>-0.26304027425594256</c:v>
                </c:pt>
                <c:pt idx="456" formatCode="0.0">
                  <c:v>-2.3513792149253874</c:v>
                </c:pt>
                <c:pt idx="457" formatCode="0.0">
                  <c:v>-4.6891331358665695</c:v>
                </c:pt>
                <c:pt idx="458" formatCode="0.0">
                  <c:v>-3.9181869672539875</c:v>
                </c:pt>
                <c:pt idx="459" formatCode="0.0">
                  <c:v>-5.0016496210696317</c:v>
                </c:pt>
                <c:pt idx="460" formatCode="0.0">
                  <c:v>-5.3275692568759183</c:v>
                </c:pt>
                <c:pt idx="461" formatCode="0.0">
                  <c:v>-5.3575456034588598</c:v>
                </c:pt>
                <c:pt idx="462" formatCode="0.0">
                  <c:v>-5.6871043639135621</c:v>
                </c:pt>
                <c:pt idx="463" formatCode="0.0">
                  <c:v>-6.9077257744798288</c:v>
                </c:pt>
                <c:pt idx="464" formatCode="0.0">
                  <c:v>-10.228391316243062</c:v>
                </c:pt>
                <c:pt idx="465" formatCode="0.0">
                  <c:v>-10.290856161573785</c:v>
                </c:pt>
                <c:pt idx="466" formatCode="0.0">
                  <c:v>-7.5592508126435973</c:v>
                </c:pt>
                <c:pt idx="467" formatCode="0.0">
                  <c:v>-5.6707533462759869</c:v>
                </c:pt>
                <c:pt idx="468" formatCode="0.0">
                  <c:v>-4.402136925336535</c:v>
                </c:pt>
                <c:pt idx="469" formatCode="0.0">
                  <c:v>-4.0120224783038196</c:v>
                </c:pt>
                <c:pt idx="470" formatCode="0.0">
                  <c:v>-4.178969524449812</c:v>
                </c:pt>
                <c:pt idx="471" formatCode="0.0">
                  <c:v>-2.9566929127142743</c:v>
                </c:pt>
                <c:pt idx="472" formatCode="0.0">
                  <c:v>-4.5434655845126173</c:v>
                </c:pt>
                <c:pt idx="473" formatCode="0.0">
                  <c:v>-4.7505082257581961</c:v>
                </c:pt>
                <c:pt idx="474" formatCode="0.0">
                  <c:v>-4.160031114013492</c:v>
                </c:pt>
                <c:pt idx="475" formatCode="0.0">
                  <c:v>-2.6429809015512404</c:v>
                </c:pt>
                <c:pt idx="476" formatCode="0.0">
                  <c:v>3.5013554792975299</c:v>
                </c:pt>
                <c:pt idx="477" formatCode="0.0">
                  <c:v>4.7096731801359084</c:v>
                </c:pt>
                <c:pt idx="478" formatCode="0.0">
                  <c:v>3.6290881223041822</c:v>
                </c:pt>
                <c:pt idx="479" formatCode="0.0">
                  <c:v>4.8054217270454274</c:v>
                </c:pt>
                <c:pt idx="480" formatCode="0.0">
                  <c:v>5.10533270316445</c:v>
                </c:pt>
                <c:pt idx="481" formatCode="0.0">
                  <c:v>6.146541609018243</c:v>
                </c:pt>
                <c:pt idx="482" formatCode="0.0">
                  <c:v>6.929204248525366</c:v>
                </c:pt>
                <c:pt idx="483" formatCode="0.0">
                  <c:v>8.4436844058896128</c:v>
                </c:pt>
                <c:pt idx="484" formatCode="0.0">
                  <c:v>13.39874840196191</c:v>
                </c:pt>
                <c:pt idx="485" formatCode="0.0">
                  <c:v>17.018972716795005</c:v>
                </c:pt>
                <c:pt idx="486" formatCode="0.0">
                  <c:v>19.392717308027358</c:v>
                </c:pt>
                <c:pt idx="487" formatCode="0.0">
                  <c:v>22.291363677731397</c:v>
                </c:pt>
                <c:pt idx="488" formatCode="0.0">
                  <c:v>18.389160607702664</c:v>
                </c:pt>
                <c:pt idx="489" formatCode="0.0">
                  <c:v>16.444826568432177</c:v>
                </c:pt>
                <c:pt idx="490" formatCode="0.0">
                  <c:v>14.676387263025873</c:v>
                </c:pt>
                <c:pt idx="491" formatCode="0.0">
                  <c:v>10.803533584285319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845224"/>
        <c:axId val="207844832"/>
      </c:lineChart>
      <c:dateAx>
        <c:axId val="207844048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7844440"/>
        <c:crossesAt val="-100"/>
        <c:auto val="1"/>
        <c:lblOffset val="100"/>
        <c:baseTimeUnit val="months"/>
        <c:majorUnit val="24"/>
        <c:majorTimeUnit val="months"/>
      </c:dateAx>
      <c:valAx>
        <c:axId val="207844440"/>
        <c:scaling>
          <c:orientation val="minMax"/>
          <c:max val="100"/>
          <c:min val="-1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Adjusted Monetary Base (12-mo ROC)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07844048"/>
        <c:crosses val="autoZero"/>
        <c:crossBetween val="between"/>
        <c:majorUnit val="20"/>
      </c:valAx>
      <c:valAx>
        <c:axId val="207844832"/>
        <c:scaling>
          <c:orientation val="minMax"/>
          <c:max val="125"/>
          <c:min val="-125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0070C0"/>
                    </a:solidFill>
                  </a:defRPr>
                </a:pPr>
                <a:r>
                  <a:rPr lang="en-US" sz="1050">
                    <a:solidFill>
                      <a:srgbClr val="0070C0"/>
                    </a:solidFill>
                  </a:rPr>
                  <a:t>Real Machine Tool</a:t>
                </a:r>
                <a:r>
                  <a:rPr lang="en-US" sz="1050" baseline="0">
                    <a:solidFill>
                      <a:srgbClr val="0070C0"/>
                    </a:solidFill>
                  </a:rPr>
                  <a:t> Consumption</a:t>
                </a:r>
                <a:r>
                  <a:rPr lang="en-US" sz="1050">
                    <a:solidFill>
                      <a:srgbClr val="0070C0"/>
                    </a:solidFill>
                  </a:rPr>
                  <a:t> (12-Mo ROC)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07845224"/>
        <c:crosses val="max"/>
        <c:crossBetween val="between"/>
        <c:majorUnit val="25"/>
      </c:valAx>
      <c:dateAx>
        <c:axId val="207845224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07844832"/>
        <c:crossesAt val="-100"/>
        <c:auto val="1"/>
        <c:lblOffset val="100"/>
        <c:baseTimeUnit val="months"/>
        <c:majorUnit val="1"/>
        <c:minorUnit val="1"/>
      </c:date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54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Data'!$UX$692:$UX$1183</c:f>
              <c:numCache>
                <c:formatCode>General</c:formatCode>
                <c:ptCount val="492"/>
                <c:pt idx="407" formatCode="0.0">
                  <c:v>-2.613857877015775</c:v>
                </c:pt>
                <c:pt idx="408" formatCode="0.0">
                  <c:v>-8.3110167143757963E-2</c:v>
                </c:pt>
                <c:pt idx="409" formatCode="0.0">
                  <c:v>-4.4403158383650947</c:v>
                </c:pt>
                <c:pt idx="410" formatCode="0.0">
                  <c:v>-11.784907365567108</c:v>
                </c:pt>
                <c:pt idx="411" formatCode="0.0">
                  <c:v>-16.012415555961283</c:v>
                </c:pt>
                <c:pt idx="412" formatCode="0.0">
                  <c:v>-20.238532110091739</c:v>
                </c:pt>
                <c:pt idx="413" formatCode="0.0">
                  <c:v>-20.236874009139228</c:v>
                </c:pt>
                <c:pt idx="414" formatCode="0.0">
                  <c:v>-24.058211292253844</c:v>
                </c:pt>
                <c:pt idx="415" formatCode="0.0">
                  <c:v>-28.963716575132793</c:v>
                </c:pt>
                <c:pt idx="416" formatCode="0.0">
                  <c:v>-30.972573078311086</c:v>
                </c:pt>
                <c:pt idx="417" formatCode="0.0">
                  <c:v>-32.4639971900246</c:v>
                </c:pt>
                <c:pt idx="418" formatCode="0.0">
                  <c:v>-23.802233429394818</c:v>
                </c:pt>
                <c:pt idx="419" formatCode="0.0">
                  <c:v>-15.667364207078521</c:v>
                </c:pt>
                <c:pt idx="420" formatCode="0.0">
                  <c:v>-5.4898336414048003</c:v>
                </c:pt>
                <c:pt idx="421" formatCode="0.0">
                  <c:v>2.6538349372995214</c:v>
                </c:pt>
                <c:pt idx="422" formatCode="0.0">
                  <c:v>13.574428849503136</c:v>
                </c:pt>
                <c:pt idx="423" formatCode="0.0">
                  <c:v>28.478260869565219</c:v>
                </c:pt>
                <c:pt idx="424" formatCode="0.0">
                  <c:v>44.559466298596732</c:v>
                </c:pt>
                <c:pt idx="425" formatCode="0.0">
                  <c:v>53.6186133520402</c:v>
                </c:pt>
                <c:pt idx="426" formatCode="0.0">
                  <c:v>66.161309884778632</c:v>
                </c:pt>
                <c:pt idx="427" formatCode="0.0">
                  <c:v>74.220532319391623</c:v>
                </c:pt>
                <c:pt idx="428" formatCode="0.0">
                  <c:v>81.963142072931618</c:v>
                </c:pt>
                <c:pt idx="429" formatCode="0.0">
                  <c:v>80.32765570146924</c:v>
                </c:pt>
                <c:pt idx="430" formatCode="0.0">
                  <c:v>65.29960997518026</c:v>
                </c:pt>
                <c:pt idx="431" formatCode="0.0">
                  <c:v>47.761355054482692</c:v>
                </c:pt>
                <c:pt idx="432" formatCode="0.0">
                  <c:v>30.872286328965373</c:v>
                </c:pt>
                <c:pt idx="433" formatCode="0.0">
                  <c:v>29.024621212121218</c:v>
                </c:pt>
                <c:pt idx="434" formatCode="0.0">
                  <c:v>22.397618618076876</c:v>
                </c:pt>
                <c:pt idx="435" formatCode="0.0">
                  <c:v>12.732656514382398</c:v>
                </c:pt>
                <c:pt idx="436" formatCode="0.0">
                  <c:v>5.9754933163590067</c:v>
                </c:pt>
                <c:pt idx="437" formatCode="0.0">
                  <c:v>0.96658802039728187</c:v>
                </c:pt>
                <c:pt idx="438" formatCode="0.0">
                  <c:v>-2.2919708029196926</c:v>
                </c:pt>
                <c:pt idx="439" formatCode="0.0">
                  <c:v>-0.97482904117558178</c:v>
                </c:pt>
                <c:pt idx="440" formatCode="0.0">
                  <c:v>-2.0614854187616487</c:v>
                </c:pt>
                <c:pt idx="441" formatCode="0.0">
                  <c:v>-2.6245583675823525</c:v>
                </c:pt>
                <c:pt idx="442" formatCode="0.0">
                  <c:v>-7.4288574288574125</c:v>
                </c:pt>
                <c:pt idx="443" formatCode="0.0">
                  <c:v>-6.6515771028037136</c:v>
                </c:pt>
                <c:pt idx="444" formatCode="0.0">
                  <c:v>-4.7971306881865132</c:v>
                </c:pt>
                <c:pt idx="445" formatCode="0.0">
                  <c:v>-7.5816513761467803</c:v>
                </c:pt>
                <c:pt idx="446" formatCode="0.0">
                  <c:v>-6.0652958950549163</c:v>
                </c:pt>
                <c:pt idx="447" formatCode="0.0">
                  <c:v>-3.5347091932457602</c:v>
                </c:pt>
                <c:pt idx="448" formatCode="0.0">
                  <c:v>-4.700052556498207</c:v>
                </c:pt>
                <c:pt idx="449" formatCode="0.0">
                  <c:v>-6.1812151364390218</c:v>
                </c:pt>
                <c:pt idx="450" formatCode="0.0">
                  <c:v>-11.063797997908281</c:v>
                </c:pt>
                <c:pt idx="451" formatCode="0.0">
                  <c:v>-14.795768439612146</c:v>
                </c:pt>
                <c:pt idx="452" formatCode="0.0">
                  <c:v>-18.173817381738203</c:v>
                </c:pt>
                <c:pt idx="453" formatCode="0.0">
                  <c:v>-18.548685671973359</c:v>
                </c:pt>
                <c:pt idx="454" formatCode="0.0">
                  <c:v>-16.876496485672362</c:v>
                </c:pt>
                <c:pt idx="455" formatCode="0.0">
                  <c:v>-17.324990222917492</c:v>
                </c:pt>
                <c:pt idx="456" formatCode="0.0">
                  <c:v>-18.232477827486079</c:v>
                </c:pt>
                <c:pt idx="457" formatCode="0.0">
                  <c:v>-18.15438373570521</c:v>
                </c:pt>
                <c:pt idx="458" formatCode="0.0">
                  <c:v>-20.83790993252785</c:v>
                </c:pt>
                <c:pt idx="459" formatCode="0.0">
                  <c:v>-22.716664073440185</c:v>
                </c:pt>
                <c:pt idx="460" formatCode="0.0">
                  <c:v>-22.555739383912396</c:v>
                </c:pt>
                <c:pt idx="461" formatCode="0.0">
                  <c:v>-21.757994536397234</c:v>
                </c:pt>
                <c:pt idx="462" formatCode="0.0">
                  <c:v>-17.564048719025593</c:v>
                </c:pt>
                <c:pt idx="463" formatCode="0.0">
                  <c:v>-16.468356613209139</c:v>
                </c:pt>
                <c:pt idx="464" formatCode="0.0">
                  <c:v>-12.449583221296024</c:v>
                </c:pt>
                <c:pt idx="465" formatCode="0.0">
                  <c:v>-10.27272727272728</c:v>
                </c:pt>
                <c:pt idx="466" formatCode="0.0">
                  <c:v>-6.2070247165954271</c:v>
                </c:pt>
                <c:pt idx="467" formatCode="0.0">
                  <c:v>-3.3869441816461716</c:v>
                </c:pt>
                <c:pt idx="468" formatCode="0.0">
                  <c:v>-0.26876559800342648</c:v>
                </c:pt>
                <c:pt idx="469" formatCode="0.0">
                  <c:v>1.4360566660197804</c:v>
                </c:pt>
                <c:pt idx="470" formatCode="0.0">
                  <c:v>5.1337958374628556</c:v>
                </c:pt>
                <c:pt idx="471" formatCode="0.0">
                  <c:v>8.5162069659754422</c:v>
                </c:pt>
                <c:pt idx="472" formatCode="0.0">
                  <c:v>11.129196337741604</c:v>
                </c:pt>
                <c:pt idx="473" formatCode="0.0">
                  <c:v>14.499897309509137</c:v>
                </c:pt>
                <c:pt idx="474" formatCode="0.0">
                  <c:v>14.591400040758074</c:v>
                </c:pt>
                <c:pt idx="475" formatCode="0.0">
                  <c:v>18.62097440132122</c:v>
                </c:pt>
                <c:pt idx="476" formatCode="0.0">
                  <c:v>18.243243243243242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846008"/>
        <c:axId val="207846400"/>
      </c:lineChart>
      <c:lineChart>
        <c:grouping val="standard"/>
        <c:varyColors val="0"/>
        <c:ser>
          <c:idx val="1"/>
          <c:order val="1"/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Data'!$AAR$692:$AAR$1183</c:f>
              <c:numCache>
                <c:formatCode>0.0</c:formatCode>
                <c:ptCount val="492"/>
                <c:pt idx="0">
                  <c:v>-5.5366220305235601</c:v>
                </c:pt>
                <c:pt idx="1">
                  <c:v>-6.6794214594804231</c:v>
                </c:pt>
                <c:pt idx="2">
                  <c:v>-7.8580355142521654</c:v>
                </c:pt>
                <c:pt idx="3">
                  <c:v>-9.0606506251381944</c:v>
                </c:pt>
                <c:pt idx="4">
                  <c:v>-10.384827475307674</c:v>
                </c:pt>
                <c:pt idx="5">
                  <c:v>-11.718556366351237</c:v>
                </c:pt>
                <c:pt idx="6">
                  <c:v>-12.892667087855159</c:v>
                </c:pt>
                <c:pt idx="7">
                  <c:v>-13.896234519782212</c:v>
                </c:pt>
                <c:pt idx="8">
                  <c:v>-14.807142497186305</c:v>
                </c:pt>
                <c:pt idx="9">
                  <c:v>-15.591115186163279</c:v>
                </c:pt>
                <c:pt idx="10">
                  <c:v>-15.855300146021563</c:v>
                </c:pt>
                <c:pt idx="11">
                  <c:v>-15.279803735318808</c:v>
                </c:pt>
                <c:pt idx="12">
                  <c:v>-14.334953096420662</c:v>
                </c:pt>
                <c:pt idx="13">
                  <c:v>-12.860266637592161</c:v>
                </c:pt>
                <c:pt idx="14">
                  <c:v>-11.179292048527984</c:v>
                </c:pt>
                <c:pt idx="15">
                  <c:v>-9.2826402345232708</c:v>
                </c:pt>
                <c:pt idx="16">
                  <c:v>-7.0756834494620762</c:v>
                </c:pt>
                <c:pt idx="17">
                  <c:v>-4.7349179476022556</c:v>
                </c:pt>
                <c:pt idx="18">
                  <c:v>-2.4635644044325318</c:v>
                </c:pt>
                <c:pt idx="19">
                  <c:v>-0.27890906138455307</c:v>
                </c:pt>
                <c:pt idx="20">
                  <c:v>1.6644117265299769</c:v>
                </c:pt>
                <c:pt idx="21">
                  <c:v>3.5515551927632174</c:v>
                </c:pt>
                <c:pt idx="22">
                  <c:v>5.3376987091441777</c:v>
                </c:pt>
                <c:pt idx="23">
                  <c:v>6.4923713490386632</c:v>
                </c:pt>
                <c:pt idx="24">
                  <c:v>7.0065204932110703</c:v>
                </c:pt>
                <c:pt idx="25">
                  <c:v>7.0832545539138607</c:v>
                </c:pt>
                <c:pt idx="26">
                  <c:v>7.1823198046464967</c:v>
                </c:pt>
                <c:pt idx="27">
                  <c:v>7.1161580903077493</c:v>
                </c:pt>
                <c:pt idx="28">
                  <c:v>6.9026360052870501</c:v>
                </c:pt>
                <c:pt idx="29">
                  <c:v>6.7466558939604226</c:v>
                </c:pt>
                <c:pt idx="30">
                  <c:v>6.570046520603313</c:v>
                </c:pt>
                <c:pt idx="31">
                  <c:v>6.326949041576583</c:v>
                </c:pt>
                <c:pt idx="32">
                  <c:v>6.3900565773213884</c:v>
                </c:pt>
                <c:pt idx="33">
                  <c:v>6.5471671010240158</c:v>
                </c:pt>
                <c:pt idx="34">
                  <c:v>6.332318634620421</c:v>
                </c:pt>
                <c:pt idx="35">
                  <c:v>6.1746370720205022</c:v>
                </c:pt>
                <c:pt idx="36">
                  <c:v>6.0961104223098204</c:v>
                </c:pt>
                <c:pt idx="37">
                  <c:v>5.9276210440630308</c:v>
                </c:pt>
                <c:pt idx="38">
                  <c:v>5.6196951135902822</c:v>
                </c:pt>
                <c:pt idx="39">
                  <c:v>5.3784681182117708</c:v>
                </c:pt>
                <c:pt idx="40">
                  <c:v>5.0333872818185483</c:v>
                </c:pt>
                <c:pt idx="41">
                  <c:v>4.5756809983557645</c:v>
                </c:pt>
                <c:pt idx="42">
                  <c:v>4.1931558102761528</c:v>
                </c:pt>
                <c:pt idx="43">
                  <c:v>3.890049964242408</c:v>
                </c:pt>
                <c:pt idx="44">
                  <c:v>3.5664611170349616</c:v>
                </c:pt>
                <c:pt idx="45">
                  <c:v>3.2833581795677986</c:v>
                </c:pt>
                <c:pt idx="46">
                  <c:v>3.2880955911453071</c:v>
                </c:pt>
                <c:pt idx="47">
                  <c:v>3.235397684983198</c:v>
                </c:pt>
                <c:pt idx="48">
                  <c:v>3.4456438908328124</c:v>
                </c:pt>
                <c:pt idx="49">
                  <c:v>3.7419580457434591</c:v>
                </c:pt>
                <c:pt idx="50">
                  <c:v>3.861184806184653</c:v>
                </c:pt>
                <c:pt idx="51">
                  <c:v>3.5388859857798423</c:v>
                </c:pt>
                <c:pt idx="52">
                  <c:v>3.467359251592967</c:v>
                </c:pt>
                <c:pt idx="53">
                  <c:v>3.3851624136777048</c:v>
                </c:pt>
                <c:pt idx="54">
                  <c:v>3.2290468722246004</c:v>
                </c:pt>
                <c:pt idx="55">
                  <c:v>2.8295914930860135</c:v>
                </c:pt>
                <c:pt idx="56">
                  <c:v>2.4487338808760342</c:v>
                </c:pt>
                <c:pt idx="57">
                  <c:v>1.890373097922037</c:v>
                </c:pt>
                <c:pt idx="58">
                  <c:v>1.1202619631764037</c:v>
                </c:pt>
                <c:pt idx="59">
                  <c:v>0.33163608794120591</c:v>
                </c:pt>
                <c:pt idx="60">
                  <c:v>-0.45832266766747409</c:v>
                </c:pt>
                <c:pt idx="61">
                  <c:v>-1.296112813432444</c:v>
                </c:pt>
                <c:pt idx="62">
                  <c:v>-2.0465165381604749</c:v>
                </c:pt>
                <c:pt idx="63">
                  <c:v>-2.4408860483478634</c:v>
                </c:pt>
                <c:pt idx="64">
                  <c:v>-3.4370818629987099</c:v>
                </c:pt>
                <c:pt idx="65">
                  <c:v>-4.5563837731663881</c:v>
                </c:pt>
                <c:pt idx="66">
                  <c:v>-5.6593850918873585</c:v>
                </c:pt>
                <c:pt idx="67">
                  <c:v>-6.3760717937966831</c:v>
                </c:pt>
                <c:pt idx="68">
                  <c:v>-7.1025152747331362</c:v>
                </c:pt>
                <c:pt idx="69">
                  <c:v>-7.5562717891229596</c:v>
                </c:pt>
                <c:pt idx="70">
                  <c:v>-7.6771902305564339</c:v>
                </c:pt>
                <c:pt idx="71">
                  <c:v>-7.7973776249594948</c:v>
                </c:pt>
                <c:pt idx="72">
                  <c:v>-8.0927748509781026</c:v>
                </c:pt>
                <c:pt idx="73">
                  <c:v>-8.4098689760068197</c:v>
                </c:pt>
                <c:pt idx="74">
                  <c:v>-8.5603275752579862</c:v>
                </c:pt>
                <c:pt idx="75">
                  <c:v>-8.4264128297715928</c:v>
                </c:pt>
                <c:pt idx="76">
                  <c:v>-7.5360254589653266</c:v>
                </c:pt>
                <c:pt idx="77">
                  <c:v>-6.3738391446671017</c:v>
                </c:pt>
                <c:pt idx="78">
                  <c:v>-5.0749589590375024</c:v>
                </c:pt>
                <c:pt idx="79">
                  <c:v>-3.9621753836054552</c:v>
                </c:pt>
                <c:pt idx="80">
                  <c:v>-3.089856558189183</c:v>
                </c:pt>
                <c:pt idx="81">
                  <c:v>-2.6828789578901393</c:v>
                </c:pt>
                <c:pt idx="82">
                  <c:v>-2.8668714016934871</c:v>
                </c:pt>
                <c:pt idx="83">
                  <c:v>-3.1287321739814331</c:v>
                </c:pt>
                <c:pt idx="84">
                  <c:v>-3.4994866945072829</c:v>
                </c:pt>
                <c:pt idx="85">
                  <c:v>-3.5320500108302895</c:v>
                </c:pt>
                <c:pt idx="86">
                  <c:v>-3.7849601918101428</c:v>
                </c:pt>
                <c:pt idx="87">
                  <c:v>-4.4441930229058642</c:v>
                </c:pt>
                <c:pt idx="88">
                  <c:v>-5.48093656718261</c:v>
                </c:pt>
                <c:pt idx="89">
                  <c:v>-6.6087200625251796</c:v>
                </c:pt>
                <c:pt idx="90">
                  <c:v>-7.7925968608395664</c:v>
                </c:pt>
                <c:pt idx="91">
                  <c:v>-9.070079517713566</c:v>
                </c:pt>
                <c:pt idx="92">
                  <c:v>-10.127581583705052</c:v>
                </c:pt>
                <c:pt idx="93">
                  <c:v>-10.97227561745089</c:v>
                </c:pt>
                <c:pt idx="94">
                  <c:v>-11.390398852384948</c:v>
                </c:pt>
                <c:pt idx="95">
                  <c:v>-11.502866003913667</c:v>
                </c:pt>
                <c:pt idx="96">
                  <c:v>-11.006204051714803</c:v>
                </c:pt>
                <c:pt idx="97">
                  <c:v>-10.932930454115152</c:v>
                </c:pt>
                <c:pt idx="98">
                  <c:v>-10.564039648905194</c:v>
                </c:pt>
                <c:pt idx="99">
                  <c:v>-9.9543061430936319</c:v>
                </c:pt>
                <c:pt idx="100">
                  <c:v>-9.1277555508175254</c:v>
                </c:pt>
                <c:pt idx="101">
                  <c:v>-8.1312018869434297</c:v>
                </c:pt>
                <c:pt idx="102">
                  <c:v>-6.9382915537336061</c:v>
                </c:pt>
                <c:pt idx="103">
                  <c:v>-5.356358149955156</c:v>
                </c:pt>
                <c:pt idx="104">
                  <c:v>-3.475841575964651</c:v>
                </c:pt>
                <c:pt idx="105">
                  <c:v>-1.1802817648905801</c:v>
                </c:pt>
                <c:pt idx="106">
                  <c:v>1.1659208202595863</c:v>
                </c:pt>
                <c:pt idx="107">
                  <c:v>3.4018268017952664</c:v>
                </c:pt>
                <c:pt idx="108">
                  <c:v>5.1691745657448394</c:v>
                </c:pt>
                <c:pt idx="109">
                  <c:v>7.292364431777699</c:v>
                </c:pt>
                <c:pt idx="110">
                  <c:v>9.142237821560272</c:v>
                </c:pt>
                <c:pt idx="111">
                  <c:v>10.81072938388958</c:v>
                </c:pt>
                <c:pt idx="112">
                  <c:v>12.152265807284678</c:v>
                </c:pt>
                <c:pt idx="113">
                  <c:v>13.263965708847536</c:v>
                </c:pt>
                <c:pt idx="114">
                  <c:v>14.038415905294983</c:v>
                </c:pt>
                <c:pt idx="115">
                  <c:v>14.476434890916636</c:v>
                </c:pt>
                <c:pt idx="116">
                  <c:v>14.303845860351942</c:v>
                </c:pt>
                <c:pt idx="117">
                  <c:v>13.622542086334491</c:v>
                </c:pt>
                <c:pt idx="118">
                  <c:v>12.814111392518242</c:v>
                </c:pt>
                <c:pt idx="119">
                  <c:v>11.892196831176079</c:v>
                </c:pt>
                <c:pt idx="120">
                  <c:v>10.726035615621441</c:v>
                </c:pt>
                <c:pt idx="121">
                  <c:v>9.2562849640477793</c:v>
                </c:pt>
                <c:pt idx="122">
                  <c:v>7.9343165011659664</c:v>
                </c:pt>
                <c:pt idx="123">
                  <c:v>6.5282755806479713</c:v>
                </c:pt>
                <c:pt idx="124">
                  <c:v>5.259391082044246</c:v>
                </c:pt>
                <c:pt idx="125">
                  <c:v>4.0169809946449107</c:v>
                </c:pt>
                <c:pt idx="126">
                  <c:v>2.7656701146188851</c:v>
                </c:pt>
                <c:pt idx="127">
                  <c:v>1.5886120192810722</c:v>
                </c:pt>
                <c:pt idx="128">
                  <c:v>0.69257046575366132</c:v>
                </c:pt>
                <c:pt idx="129">
                  <c:v>-9.6919665873357985E-2</c:v>
                </c:pt>
                <c:pt idx="130">
                  <c:v>-0.82981413034390528</c:v>
                </c:pt>
                <c:pt idx="131">
                  <c:v>-1.5009640322232514</c:v>
                </c:pt>
                <c:pt idx="132">
                  <c:v>-1.8041986069820979</c:v>
                </c:pt>
                <c:pt idx="133">
                  <c:v>-1.8988871925507169</c:v>
                </c:pt>
                <c:pt idx="134">
                  <c:v>-2.1029488376606196</c:v>
                </c:pt>
                <c:pt idx="135">
                  <c:v>-2.0933307681068669</c:v>
                </c:pt>
                <c:pt idx="136">
                  <c:v>-2.0620912588153857</c:v>
                </c:pt>
                <c:pt idx="137">
                  <c:v>-2.0527489856902292</c:v>
                </c:pt>
                <c:pt idx="138">
                  <c:v>-1.7692162053652822</c:v>
                </c:pt>
                <c:pt idx="139">
                  <c:v>-1.54539826000088</c:v>
                </c:pt>
                <c:pt idx="140">
                  <c:v>-1.2750167088442765</c:v>
                </c:pt>
                <c:pt idx="141">
                  <c:v>-0.96167093981055984</c:v>
                </c:pt>
                <c:pt idx="142">
                  <c:v>-0.72800386670409978</c:v>
                </c:pt>
                <c:pt idx="143">
                  <c:v>-0.45015733280460779</c:v>
                </c:pt>
                <c:pt idx="144">
                  <c:v>-0.41337191456516109</c:v>
                </c:pt>
                <c:pt idx="145">
                  <c:v>-0.21279484821987182</c:v>
                </c:pt>
                <c:pt idx="146">
                  <c:v>4.7629849289904769E-2</c:v>
                </c:pt>
                <c:pt idx="147">
                  <c:v>0.26426067652236895</c:v>
                </c:pt>
                <c:pt idx="148">
                  <c:v>0.51246953191561317</c:v>
                </c:pt>
                <c:pt idx="149">
                  <c:v>0.87511238543989123</c:v>
                </c:pt>
                <c:pt idx="150">
                  <c:v>1.0215454160517226</c:v>
                </c:pt>
                <c:pt idx="151">
                  <c:v>1.305240785127765</c:v>
                </c:pt>
                <c:pt idx="152">
                  <c:v>1.5545108262906808</c:v>
                </c:pt>
                <c:pt idx="153">
                  <c:v>2.0100824263289212</c:v>
                </c:pt>
                <c:pt idx="154">
                  <c:v>2.5170157318459303</c:v>
                </c:pt>
                <c:pt idx="155">
                  <c:v>2.985167338567507</c:v>
                </c:pt>
                <c:pt idx="156">
                  <c:v>3.5762820132835316</c:v>
                </c:pt>
                <c:pt idx="157">
                  <c:v>3.8493658595205602</c:v>
                </c:pt>
                <c:pt idx="158">
                  <c:v>4.2209855512502514</c:v>
                </c:pt>
                <c:pt idx="159">
                  <c:v>4.6281050370018875</c:v>
                </c:pt>
                <c:pt idx="160">
                  <c:v>5.0158706140273779</c:v>
                </c:pt>
                <c:pt idx="161">
                  <c:v>5.3642908534141043</c:v>
                </c:pt>
                <c:pt idx="162">
                  <c:v>5.7425420291052092</c:v>
                </c:pt>
                <c:pt idx="163">
                  <c:v>5.9804847512196346</c:v>
                </c:pt>
                <c:pt idx="164">
                  <c:v>6.2179155810942177</c:v>
                </c:pt>
                <c:pt idx="165">
                  <c:v>6.0723072746966977</c:v>
                </c:pt>
                <c:pt idx="166">
                  <c:v>5.9400041139616917</c:v>
                </c:pt>
                <c:pt idx="167">
                  <c:v>5.7590795346586816</c:v>
                </c:pt>
                <c:pt idx="168">
                  <c:v>5.6841888118144936</c:v>
                </c:pt>
                <c:pt idx="169">
                  <c:v>5.6017152466379514</c:v>
                </c:pt>
                <c:pt idx="170">
                  <c:v>5.335558533781338</c:v>
                </c:pt>
                <c:pt idx="171">
                  <c:v>4.9381270529726322</c:v>
                </c:pt>
                <c:pt idx="172">
                  <c:v>4.3676023513307598</c:v>
                </c:pt>
                <c:pt idx="173">
                  <c:v>3.7533004841577906</c:v>
                </c:pt>
                <c:pt idx="174">
                  <c:v>3.0988897032289628</c:v>
                </c:pt>
                <c:pt idx="175">
                  <c:v>2.564384064357796</c:v>
                </c:pt>
                <c:pt idx="176">
                  <c:v>1.876858873989292</c:v>
                </c:pt>
                <c:pt idx="177">
                  <c:v>1.1923824552008284</c:v>
                </c:pt>
                <c:pt idx="178">
                  <c:v>0.43553167068488108</c:v>
                </c:pt>
                <c:pt idx="179">
                  <c:v>-0.26276230945471468</c:v>
                </c:pt>
                <c:pt idx="180">
                  <c:v>-1.2983846899457632</c:v>
                </c:pt>
                <c:pt idx="181">
                  <c:v>-1.9341821709060554</c:v>
                </c:pt>
                <c:pt idx="182">
                  <c:v>-2.3375648406514244</c:v>
                </c:pt>
                <c:pt idx="183">
                  <c:v>-2.7763072500739412</c:v>
                </c:pt>
                <c:pt idx="184">
                  <c:v>-2.921203879259707</c:v>
                </c:pt>
                <c:pt idx="185">
                  <c:v>-3.0220414623843652</c:v>
                </c:pt>
                <c:pt idx="186">
                  <c:v>-2.9895905174903561</c:v>
                </c:pt>
                <c:pt idx="187">
                  <c:v>-3.0859432124214834</c:v>
                </c:pt>
                <c:pt idx="188">
                  <c:v>-3.0446060519418126</c:v>
                </c:pt>
                <c:pt idx="189">
                  <c:v>-2.8715586360465153</c:v>
                </c:pt>
                <c:pt idx="190">
                  <c:v>-2.8323450085586188</c:v>
                </c:pt>
                <c:pt idx="191">
                  <c:v>-2.9168947504441434</c:v>
                </c:pt>
                <c:pt idx="192">
                  <c:v>-2.7244761475140677</c:v>
                </c:pt>
                <c:pt idx="193">
                  <c:v>-3.0232084993725721</c:v>
                </c:pt>
                <c:pt idx="194">
                  <c:v>-3.5822662406013563</c:v>
                </c:pt>
                <c:pt idx="195">
                  <c:v>-3.9697833612811166</c:v>
                </c:pt>
                <c:pt idx="196">
                  <c:v>-4.4978305216897212</c:v>
                </c:pt>
                <c:pt idx="197">
                  <c:v>-4.9329985936379472</c:v>
                </c:pt>
                <c:pt idx="198">
                  <c:v>-5.3234957733398431</c:v>
                </c:pt>
                <c:pt idx="199">
                  <c:v>-5.6622257012653563</c:v>
                </c:pt>
                <c:pt idx="200">
                  <c:v>-5.8733624431476272</c:v>
                </c:pt>
                <c:pt idx="201">
                  <c:v>-5.9901471603886591</c:v>
                </c:pt>
                <c:pt idx="202">
                  <c:v>-5.7033203014352551</c:v>
                </c:pt>
                <c:pt idx="203">
                  <c:v>-5.2488895969011224</c:v>
                </c:pt>
                <c:pt idx="204">
                  <c:v>-4.8991312012034598</c:v>
                </c:pt>
                <c:pt idx="205">
                  <c:v>-4.0816454047321855</c:v>
                </c:pt>
                <c:pt idx="206">
                  <c:v>-3.0173188028615243</c:v>
                </c:pt>
                <c:pt idx="207">
                  <c:v>-2.0083087905611166</c:v>
                </c:pt>
                <c:pt idx="208">
                  <c:v>-0.94876783552582822</c:v>
                </c:pt>
                <c:pt idx="209">
                  <c:v>-0.13872465409457391</c:v>
                </c:pt>
                <c:pt idx="210">
                  <c:v>0.59030197095468395</c:v>
                </c:pt>
                <c:pt idx="211">
                  <c:v>1.2891196389651185</c:v>
                </c:pt>
                <c:pt idx="212">
                  <c:v>1.6791216220017446</c:v>
                </c:pt>
                <c:pt idx="213">
                  <c:v>2.0960074752412368</c:v>
                </c:pt>
                <c:pt idx="214">
                  <c:v>2.2797692880384091</c:v>
                </c:pt>
                <c:pt idx="215">
                  <c:v>2.437429714095714</c:v>
                </c:pt>
                <c:pt idx="216">
                  <c:v>2.8661401291927291</c:v>
                </c:pt>
                <c:pt idx="217">
                  <c:v>2.8796984121568556</c:v>
                </c:pt>
                <c:pt idx="218">
                  <c:v>2.7063042516774658</c:v>
                </c:pt>
                <c:pt idx="219">
                  <c:v>2.5019812515367761</c:v>
                </c:pt>
                <c:pt idx="220">
                  <c:v>2.1732736528181249</c:v>
                </c:pt>
                <c:pt idx="221">
                  <c:v>1.9840744276171733</c:v>
                </c:pt>
                <c:pt idx="222">
                  <c:v>1.72247626936975</c:v>
                </c:pt>
                <c:pt idx="223">
                  <c:v>1.5376962969499033</c:v>
                </c:pt>
                <c:pt idx="224">
                  <c:v>1.6331113090061677</c:v>
                </c:pt>
                <c:pt idx="225">
                  <c:v>1.6483746846205634</c:v>
                </c:pt>
                <c:pt idx="226">
                  <c:v>1.6884935476700491</c:v>
                </c:pt>
                <c:pt idx="227">
                  <c:v>1.7557605104785239</c:v>
                </c:pt>
                <c:pt idx="228">
                  <c:v>1.5744632606952962</c:v>
                </c:pt>
                <c:pt idx="229">
                  <c:v>1.5109766131960356</c:v>
                </c:pt>
                <c:pt idx="230">
                  <c:v>1.5912072313165879</c:v>
                </c:pt>
                <c:pt idx="231">
                  <c:v>1.7511895865913942</c:v>
                </c:pt>
                <c:pt idx="232">
                  <c:v>2.0324755524426195</c:v>
                </c:pt>
                <c:pt idx="233">
                  <c:v>2.3557009577146175</c:v>
                </c:pt>
                <c:pt idx="234">
                  <c:v>2.7897278783576951</c:v>
                </c:pt>
                <c:pt idx="235">
                  <c:v>3.2280069944159635</c:v>
                </c:pt>
                <c:pt idx="236">
                  <c:v>3.4979650990249809</c:v>
                </c:pt>
                <c:pt idx="237">
                  <c:v>3.694820926298263</c:v>
                </c:pt>
                <c:pt idx="238">
                  <c:v>3.8456027254086536</c:v>
                </c:pt>
                <c:pt idx="239">
                  <c:v>3.9607191131992465</c:v>
                </c:pt>
                <c:pt idx="240">
                  <c:v>4.0836529241300212</c:v>
                </c:pt>
                <c:pt idx="241">
                  <c:v>4.2120519447676799</c:v>
                </c:pt>
                <c:pt idx="242">
                  <c:v>4.191046090875588</c:v>
                </c:pt>
                <c:pt idx="243">
                  <c:v>3.9726609639011201</c:v>
                </c:pt>
                <c:pt idx="244">
                  <c:v>3.6652092075642599</c:v>
                </c:pt>
                <c:pt idx="245">
                  <c:v>3.3671570869015</c:v>
                </c:pt>
                <c:pt idx="246">
                  <c:v>2.8331226862489842</c:v>
                </c:pt>
                <c:pt idx="247">
                  <c:v>2.4210718804057905</c:v>
                </c:pt>
                <c:pt idx="248">
                  <c:v>2.0599667567627478</c:v>
                </c:pt>
                <c:pt idx="249">
                  <c:v>1.6171234020684722</c:v>
                </c:pt>
                <c:pt idx="250">
                  <c:v>1.1431553275131705</c:v>
                </c:pt>
                <c:pt idx="251">
                  <c:v>0.5801796780941828</c:v>
                </c:pt>
                <c:pt idx="252">
                  <c:v>-4.4339594902126578E-2</c:v>
                </c:pt>
                <c:pt idx="253">
                  <c:v>-0.42329696648502591</c:v>
                </c:pt>
                <c:pt idx="254">
                  <c:v>-0.86162949789870424</c:v>
                </c:pt>
                <c:pt idx="255">
                  <c:v>-1.0100163205028281</c:v>
                </c:pt>
                <c:pt idx="256">
                  <c:v>-1.0686002973883149</c:v>
                </c:pt>
                <c:pt idx="257">
                  <c:v>-1.1318103318076851</c:v>
                </c:pt>
                <c:pt idx="258">
                  <c:v>-0.9160873383184196</c:v>
                </c:pt>
                <c:pt idx="259">
                  <c:v>-0.96099874717830858</c:v>
                </c:pt>
                <c:pt idx="260">
                  <c:v>-1.0518929758220281</c:v>
                </c:pt>
                <c:pt idx="261">
                  <c:v>-1.0591591076142493</c:v>
                </c:pt>
                <c:pt idx="262">
                  <c:v>-0.9668788908355026</c:v>
                </c:pt>
                <c:pt idx="263">
                  <c:v>-0.79433274760360462</c:v>
                </c:pt>
                <c:pt idx="264">
                  <c:v>-0.45247873926047077</c:v>
                </c:pt>
                <c:pt idx="265">
                  <c:v>-0.36462012174517611</c:v>
                </c:pt>
                <c:pt idx="266">
                  <c:v>1.6418875744022898E-2</c:v>
                </c:pt>
                <c:pt idx="267">
                  <c:v>6.3109840854266963E-2</c:v>
                </c:pt>
                <c:pt idx="268">
                  <c:v>7.9196839811061182E-2</c:v>
                </c:pt>
                <c:pt idx="269">
                  <c:v>4.7851040721809568E-2</c:v>
                </c:pt>
                <c:pt idx="270">
                  <c:v>-7.6417859017979595E-2</c:v>
                </c:pt>
                <c:pt idx="271">
                  <c:v>-1.3086684380297697E-2</c:v>
                </c:pt>
                <c:pt idx="272">
                  <c:v>8.5232736438612733E-2</c:v>
                </c:pt>
                <c:pt idx="273">
                  <c:v>0.33522814108981436</c:v>
                </c:pt>
                <c:pt idx="274">
                  <c:v>0.5822731448589451</c:v>
                </c:pt>
                <c:pt idx="275">
                  <c:v>0.7605314206396514</c:v>
                </c:pt>
                <c:pt idx="276">
                  <c:v>0.90372311468978239</c:v>
                </c:pt>
                <c:pt idx="277">
                  <c:v>0.948297441048922</c:v>
                </c:pt>
                <c:pt idx="278">
                  <c:v>0.71333816698644625</c:v>
                </c:pt>
                <c:pt idx="279">
                  <c:v>0.66078040211665723</c:v>
                </c:pt>
                <c:pt idx="280">
                  <c:v>0.5495382955255792</c:v>
                </c:pt>
                <c:pt idx="281">
                  <c:v>0.24730107450447747</c:v>
                </c:pt>
                <c:pt idx="282">
                  <c:v>-0.1790814079851657</c:v>
                </c:pt>
                <c:pt idx="283">
                  <c:v>-0.45476565183943762</c:v>
                </c:pt>
                <c:pt idx="284">
                  <c:v>-0.76033882004867337</c:v>
                </c:pt>
                <c:pt idx="285">
                  <c:v>-1.1380685082620516</c:v>
                </c:pt>
                <c:pt idx="286">
                  <c:v>-1.6633872198370909</c:v>
                </c:pt>
                <c:pt idx="287">
                  <c:v>-2.0815382605207162</c:v>
                </c:pt>
                <c:pt idx="288">
                  <c:v>-2.5668560178649358</c:v>
                </c:pt>
                <c:pt idx="289">
                  <c:v>-2.8373728218506926</c:v>
                </c:pt>
                <c:pt idx="290">
                  <c:v>-2.9400348927484998</c:v>
                </c:pt>
                <c:pt idx="291">
                  <c:v>-2.9874556097778679</c:v>
                </c:pt>
                <c:pt idx="292">
                  <c:v>-2.937349508439496</c:v>
                </c:pt>
                <c:pt idx="293">
                  <c:v>-2.5311858222867158</c:v>
                </c:pt>
                <c:pt idx="294">
                  <c:v>-1.8118320429854293</c:v>
                </c:pt>
                <c:pt idx="295">
                  <c:v>-1.5899670074769432</c:v>
                </c:pt>
                <c:pt idx="296">
                  <c:v>-1.3879329873886945</c:v>
                </c:pt>
                <c:pt idx="297">
                  <c:v>-1.1999169748847152</c:v>
                </c:pt>
                <c:pt idx="298">
                  <c:v>-0.88295404656079768</c:v>
                </c:pt>
                <c:pt idx="299">
                  <c:v>-0.64831490380879586</c:v>
                </c:pt>
                <c:pt idx="300">
                  <c:v>-0.25937718897279183</c:v>
                </c:pt>
                <c:pt idx="301">
                  <c:v>8.6215380406713393E-3</c:v>
                </c:pt>
                <c:pt idx="302">
                  <c:v>0.27428577396460696</c:v>
                </c:pt>
                <c:pt idx="303">
                  <c:v>0.49614865806590558</c:v>
                </c:pt>
                <c:pt idx="304">
                  <c:v>0.61611855874981813</c:v>
                </c:pt>
                <c:pt idx="305">
                  <c:v>0.57823352167731912</c:v>
                </c:pt>
                <c:pt idx="306">
                  <c:v>0.25091270591050829</c:v>
                </c:pt>
                <c:pt idx="307">
                  <c:v>0.13366873144870794</c:v>
                </c:pt>
                <c:pt idx="308">
                  <c:v>0.15031744980684891</c:v>
                </c:pt>
                <c:pt idx="309">
                  <c:v>-1.0232970631363969E-2</c:v>
                </c:pt>
                <c:pt idx="310">
                  <c:v>-0.27592310622863181</c:v>
                </c:pt>
                <c:pt idx="311">
                  <c:v>-0.60903824866647938</c:v>
                </c:pt>
                <c:pt idx="312">
                  <c:v>-1.2377768712794648</c:v>
                </c:pt>
                <c:pt idx="313">
                  <c:v>-1.8746528097380235</c:v>
                </c:pt>
                <c:pt idx="314">
                  <c:v>-2.601269222240731</c:v>
                </c:pt>
                <c:pt idx="315">
                  <c:v>-3.4700231108062809</c:v>
                </c:pt>
                <c:pt idx="316">
                  <c:v>-4.3645637411936491</c:v>
                </c:pt>
                <c:pt idx="317">
                  <c:v>-5.3286870859201372</c:v>
                </c:pt>
                <c:pt idx="318">
                  <c:v>-6.2601012844295809</c:v>
                </c:pt>
                <c:pt idx="319">
                  <c:v>-7.106791925096374</c:v>
                </c:pt>
                <c:pt idx="320">
                  <c:v>-8.0709945315135627</c:v>
                </c:pt>
                <c:pt idx="321">
                  <c:v>-8.9505301555090853</c:v>
                </c:pt>
                <c:pt idx="322">
                  <c:v>-9.6963310213008072</c:v>
                </c:pt>
                <c:pt idx="323">
                  <c:v>-10.223424896427019</c:v>
                </c:pt>
                <c:pt idx="324">
                  <c:v>-10.468706925850739</c:v>
                </c:pt>
                <c:pt idx="325">
                  <c:v>-10.552374813109111</c:v>
                </c:pt>
                <c:pt idx="326">
                  <c:v>-10.519114624441684</c:v>
                </c:pt>
                <c:pt idx="327">
                  <c:v>-10.224316687251203</c:v>
                </c:pt>
                <c:pt idx="328">
                  <c:v>-9.7182907780551915</c:v>
                </c:pt>
                <c:pt idx="329">
                  <c:v>-8.9394950976119674</c:v>
                </c:pt>
                <c:pt idx="330">
                  <c:v>-8.0274070011083296</c:v>
                </c:pt>
                <c:pt idx="331">
                  <c:v>-6.9750166800088209</c:v>
                </c:pt>
                <c:pt idx="332">
                  <c:v>-5.770921008697286</c:v>
                </c:pt>
                <c:pt idx="333">
                  <c:v>-4.3978093220110566</c:v>
                </c:pt>
                <c:pt idx="334">
                  <c:v>-2.9781892605588354</c:v>
                </c:pt>
                <c:pt idx="335">
                  <c:v>-1.779601290529925</c:v>
                </c:pt>
                <c:pt idx="336">
                  <c:v>-0.64554672291960458</c:v>
                </c:pt>
                <c:pt idx="337">
                  <c:v>0.31619046487945468</c:v>
                </c:pt>
                <c:pt idx="338">
                  <c:v>1.1007120581424772</c:v>
                </c:pt>
                <c:pt idx="339">
                  <c:v>1.5881120663501491</c:v>
                </c:pt>
                <c:pt idx="340">
                  <c:v>1.9361461723760982</c:v>
                </c:pt>
                <c:pt idx="341">
                  <c:v>2.0268378932323685</c:v>
                </c:pt>
                <c:pt idx="342">
                  <c:v>2.1223367094291348</c:v>
                </c:pt>
                <c:pt idx="343">
                  <c:v>1.984171623823741</c:v>
                </c:pt>
                <c:pt idx="344">
                  <c:v>1.8465984386725154</c:v>
                </c:pt>
                <c:pt idx="345">
                  <c:v>1.6722673777346273</c:v>
                </c:pt>
                <c:pt idx="346">
                  <c:v>1.4780553641249128</c:v>
                </c:pt>
                <c:pt idx="347">
                  <c:v>1.4501093994195031</c:v>
                </c:pt>
                <c:pt idx="348">
                  <c:v>1.3126216016810588</c:v>
                </c:pt>
                <c:pt idx="349">
                  <c:v>1.3511200078422547</c:v>
                </c:pt>
                <c:pt idx="350">
                  <c:v>1.5068507399915063</c:v>
                </c:pt>
                <c:pt idx="351">
                  <c:v>1.8941421353499237</c:v>
                </c:pt>
                <c:pt idx="352">
                  <c:v>2.286308589338006</c:v>
                </c:pt>
                <c:pt idx="353">
                  <c:v>2.5910217361354597</c:v>
                </c:pt>
                <c:pt idx="354">
                  <c:v>2.8343381246885855</c:v>
                </c:pt>
                <c:pt idx="355">
                  <c:v>3.2594190150825142</c:v>
                </c:pt>
                <c:pt idx="356">
                  <c:v>3.5129231545625714</c:v>
                </c:pt>
                <c:pt idx="357">
                  <c:v>3.7844084686198727</c:v>
                </c:pt>
                <c:pt idx="358">
                  <c:v>3.8367273079386024</c:v>
                </c:pt>
                <c:pt idx="359">
                  <c:v>3.902613021480164</c:v>
                </c:pt>
                <c:pt idx="360">
                  <c:v>4.0835147980168358</c:v>
                </c:pt>
                <c:pt idx="361">
                  <c:v>4.1579567769863104</c:v>
                </c:pt>
                <c:pt idx="362">
                  <c:v>4.1362263798959447</c:v>
                </c:pt>
                <c:pt idx="363">
                  <c:v>4.0321073799722456</c:v>
                </c:pt>
                <c:pt idx="364">
                  <c:v>3.8678815410817293</c:v>
                </c:pt>
                <c:pt idx="365">
                  <c:v>3.8796656388381905</c:v>
                </c:pt>
                <c:pt idx="366">
                  <c:v>3.7202599652424624</c:v>
                </c:pt>
                <c:pt idx="367">
                  <c:v>3.5294265655406463</c:v>
                </c:pt>
                <c:pt idx="368">
                  <c:v>3.3999757603093741</c:v>
                </c:pt>
                <c:pt idx="369">
                  <c:v>3.2925585441923886</c:v>
                </c:pt>
                <c:pt idx="370">
                  <c:v>3.3497884464008365</c:v>
                </c:pt>
                <c:pt idx="371">
                  <c:v>3.2247617201470575</c:v>
                </c:pt>
                <c:pt idx="372">
                  <c:v>3.0547744865008042</c:v>
                </c:pt>
                <c:pt idx="373">
                  <c:v>2.788937960796801</c:v>
                </c:pt>
                <c:pt idx="374">
                  <c:v>2.6735961663209622</c:v>
                </c:pt>
                <c:pt idx="375">
                  <c:v>2.5823479760332333</c:v>
                </c:pt>
                <c:pt idx="376">
                  <c:v>2.4687202323166275</c:v>
                </c:pt>
                <c:pt idx="377">
                  <c:v>2.3494808564535248</c:v>
                </c:pt>
                <c:pt idx="378">
                  <c:v>2.3938707168117901</c:v>
                </c:pt>
                <c:pt idx="379">
                  <c:v>2.3749737907337192</c:v>
                </c:pt>
                <c:pt idx="380">
                  <c:v>2.3550707458488489</c:v>
                </c:pt>
                <c:pt idx="381">
                  <c:v>1.9822742730872847</c:v>
                </c:pt>
                <c:pt idx="382">
                  <c:v>1.616775513712426</c:v>
                </c:pt>
                <c:pt idx="383">
                  <c:v>1.5347441281479348</c:v>
                </c:pt>
                <c:pt idx="384">
                  <c:v>1.2795908245274887</c:v>
                </c:pt>
                <c:pt idx="385">
                  <c:v>1.165308409469219</c:v>
                </c:pt>
                <c:pt idx="386">
                  <c:v>1.0689710116626117</c:v>
                </c:pt>
                <c:pt idx="387">
                  <c:v>0.96034056371902921</c:v>
                </c:pt>
                <c:pt idx="388">
                  <c:v>0.95015982866237891</c:v>
                </c:pt>
                <c:pt idx="389">
                  <c:v>0.89906493866638471</c:v>
                </c:pt>
                <c:pt idx="390">
                  <c:v>0.86628409002331352</c:v>
                </c:pt>
                <c:pt idx="391">
                  <c:v>0.75299488687328164</c:v>
                </c:pt>
                <c:pt idx="392">
                  <c:v>0.71289892983826064</c:v>
                </c:pt>
                <c:pt idx="393">
                  <c:v>0.98192628124020587</c:v>
                </c:pt>
                <c:pt idx="394">
                  <c:v>1.2901084671203904</c:v>
                </c:pt>
                <c:pt idx="395">
                  <c:v>1.3216473427046367</c:v>
                </c:pt>
                <c:pt idx="396">
                  <c:v>1.5969071483425097</c:v>
                </c:pt>
                <c:pt idx="397">
                  <c:v>1.7412231076380209</c:v>
                </c:pt>
                <c:pt idx="398">
                  <c:v>1.6971130113039266</c:v>
                </c:pt>
                <c:pt idx="399">
                  <c:v>1.4528324106864545</c:v>
                </c:pt>
                <c:pt idx="400">
                  <c:v>1.1716484048561995</c:v>
                </c:pt>
                <c:pt idx="401">
                  <c:v>0.87237318853222234</c:v>
                </c:pt>
                <c:pt idx="402">
                  <c:v>0.43336099360915625</c:v>
                </c:pt>
                <c:pt idx="403">
                  <c:v>-3.6950129855739533E-3</c:v>
                </c:pt>
                <c:pt idx="404">
                  <c:v>-0.78690110504170718</c:v>
                </c:pt>
                <c:pt idx="405">
                  <c:v>-1.8154548454855899</c:v>
                </c:pt>
                <c:pt idx="406">
                  <c:v>-3.1615779001857192</c:v>
                </c:pt>
                <c:pt idx="407">
                  <c:v>-4.6455481918342372</c:v>
                </c:pt>
                <c:pt idx="408">
                  <c:v>-6.5613332351111069</c:v>
                </c:pt>
                <c:pt idx="409">
                  <c:v>-8.4060498533373078</c:v>
                </c:pt>
                <c:pt idx="410">
                  <c:v>-10.303827328109648</c:v>
                </c:pt>
                <c:pt idx="411">
                  <c:v>-12.005530243385891</c:v>
                </c:pt>
                <c:pt idx="412">
                  <c:v>-13.817891136165244</c:v>
                </c:pt>
                <c:pt idx="413">
                  <c:v>-15.662544299359695</c:v>
                </c:pt>
                <c:pt idx="414">
                  <c:v>-17.096980266796237</c:v>
                </c:pt>
                <c:pt idx="415">
                  <c:v>-18.271529012171939</c:v>
                </c:pt>
                <c:pt idx="416">
                  <c:v>-18.826578424975509</c:v>
                </c:pt>
                <c:pt idx="417">
                  <c:v>-19.023220392821969</c:v>
                </c:pt>
                <c:pt idx="418">
                  <c:v>-18.700007754679348</c:v>
                </c:pt>
                <c:pt idx="419">
                  <c:v>-17.876811156058665</c:v>
                </c:pt>
                <c:pt idx="420">
                  <c:v>-16.169467877009765</c:v>
                </c:pt>
                <c:pt idx="421">
                  <c:v>-14.325896857172026</c:v>
                </c:pt>
                <c:pt idx="422">
                  <c:v>-11.939032885813845</c:v>
                </c:pt>
                <c:pt idx="423">
                  <c:v>-9.2874487795478444</c:v>
                </c:pt>
                <c:pt idx="424">
                  <c:v>-6.0438081586490711</c:v>
                </c:pt>
                <c:pt idx="425">
                  <c:v>-2.5155969941405516</c:v>
                </c:pt>
                <c:pt idx="426">
                  <c:v>0.6913517312757449</c:v>
                </c:pt>
                <c:pt idx="427">
                  <c:v>3.6832733754259834</c:v>
                </c:pt>
                <c:pt idx="428">
                  <c:v>6.1692864681385515</c:v>
                </c:pt>
                <c:pt idx="429">
                  <c:v>8.4887706804201599</c:v>
                </c:pt>
                <c:pt idx="430">
                  <c:v>10.367065545659997</c:v>
                </c:pt>
                <c:pt idx="431">
                  <c:v>11.886351558857797</c:v>
                </c:pt>
                <c:pt idx="432">
                  <c:v>12.592623509757544</c:v>
                </c:pt>
                <c:pt idx="433">
                  <c:v>13.229913745264611</c:v>
                </c:pt>
                <c:pt idx="434">
                  <c:v>13.289509993060406</c:v>
                </c:pt>
                <c:pt idx="435">
                  <c:v>12.830853270013449</c:v>
                </c:pt>
                <c:pt idx="436">
                  <c:v>11.804245581680021</c:v>
                </c:pt>
                <c:pt idx="437">
                  <c:v>10.678033198080357</c:v>
                </c:pt>
                <c:pt idx="438">
                  <c:v>9.5948000796730639</c:v>
                </c:pt>
                <c:pt idx="439">
                  <c:v>8.6683903611972823</c:v>
                </c:pt>
                <c:pt idx="440">
                  <c:v>7.8555697783578466</c:v>
                </c:pt>
                <c:pt idx="441">
                  <c:v>7.0279864018620657</c:v>
                </c:pt>
                <c:pt idx="442">
                  <c:v>6.2632562611968297</c:v>
                </c:pt>
                <c:pt idx="443">
                  <c:v>5.5352335676907956</c:v>
                </c:pt>
                <c:pt idx="444">
                  <c:v>4.9572201678552261</c:v>
                </c:pt>
                <c:pt idx="445">
                  <c:v>4.3795240761918848</c:v>
                </c:pt>
                <c:pt idx="446">
                  <c:v>3.8735739137374878</c:v>
                </c:pt>
                <c:pt idx="447">
                  <c:v>3.787334889550138</c:v>
                </c:pt>
                <c:pt idx="448">
                  <c:v>3.758614408309441</c:v>
                </c:pt>
                <c:pt idx="449">
                  <c:v>3.7948619818918701</c:v>
                </c:pt>
                <c:pt idx="450">
                  <c:v>3.8737152474643182</c:v>
                </c:pt>
                <c:pt idx="451">
                  <c:v>3.7980558078251505</c:v>
                </c:pt>
                <c:pt idx="452">
                  <c:v>3.6890033385710979</c:v>
                </c:pt>
                <c:pt idx="453">
                  <c:v>3.48798988505024</c:v>
                </c:pt>
                <c:pt idx="454">
                  <c:v>3.4478378854479104</c:v>
                </c:pt>
                <c:pt idx="455">
                  <c:v>3.3820168154620234</c:v>
                </c:pt>
                <c:pt idx="456">
                  <c:v>3.1097660754939369</c:v>
                </c:pt>
                <c:pt idx="457">
                  <c:v>2.8631894549372419</c:v>
                </c:pt>
                <c:pt idx="458">
                  <c:v>2.7147128482979355</c:v>
                </c:pt>
                <c:pt idx="459">
                  <c:v>2.3052974495149101</c:v>
                </c:pt>
                <c:pt idx="460">
                  <c:v>2.0108564643382465</c:v>
                </c:pt>
                <c:pt idx="461">
                  <c:v>1.6568579569771913</c:v>
                </c:pt>
                <c:pt idx="462">
                  <c:v>1.2591328401991859</c:v>
                </c:pt>
                <c:pt idx="463">
                  <c:v>1.1702544654092861</c:v>
                </c:pt>
                <c:pt idx="464">
                  <c:v>1.190494435026082</c:v>
                </c:pt>
                <c:pt idx="465">
                  <c:v>1.3473269547757809</c:v>
                </c:pt>
                <c:pt idx="466">
                  <c:v>1.2907174219641888</c:v>
                </c:pt>
                <c:pt idx="467">
                  <c:v>1.1157011044508351</c:v>
                </c:pt>
                <c:pt idx="468">
                  <c:v>1.0532884457566922</c:v>
                </c:pt>
                <c:pt idx="469">
                  <c:v>1.0321455159616306</c:v>
                </c:pt>
                <c:pt idx="470">
                  <c:v>1.0219278652863579</c:v>
                </c:pt>
                <c:pt idx="471">
                  <c:v>1.1316629285940536</c:v>
                </c:pt>
                <c:pt idx="472">
                  <c:v>1.2833958821152294</c:v>
                </c:pt>
                <c:pt idx="473">
                  <c:v>1.4673238358398493</c:v>
                </c:pt>
                <c:pt idx="474">
                  <c:v>1.9023117315822446</c:v>
                </c:pt>
                <c:pt idx="475">
                  <c:v>1.9620254846997511</c:v>
                </c:pt>
                <c:pt idx="476">
                  <c:v>2.016699871697611</c:v>
                </c:pt>
                <c:pt idx="477">
                  <c:v>2.0636065205709144</c:v>
                </c:pt>
                <c:pt idx="478">
                  <c:v>2.2305618527264528</c:v>
                </c:pt>
                <c:pt idx="479">
                  <c:v>2.6359789490573888</c:v>
                </c:pt>
                <c:pt idx="480">
                  <c:v>3.1629617898570217</c:v>
                </c:pt>
                <c:pt idx="481">
                  <c:v>3.5201411259058233</c:v>
                </c:pt>
                <c:pt idx="482">
                  <c:v>3.818033743767927</c:v>
                </c:pt>
                <c:pt idx="483">
                  <c:v>4.0408423397956881</c:v>
                </c:pt>
                <c:pt idx="484">
                  <c:v>4.1739523624704731</c:v>
                </c:pt>
                <c:pt idx="485">
                  <c:v>4.3260239869269412</c:v>
                </c:pt>
                <c:pt idx="486">
                  <c:v>4.0955309350507321</c:v>
                </c:pt>
                <c:pt idx="487">
                  <c:v>4.1429379475596164</c:v>
                </c:pt>
                <c:pt idx="488">
                  <c:v>4.0176111492488502</c:v>
                </c:pt>
                <c:pt idx="489">
                  <c:v>3.7763349331779921</c:v>
                </c:pt>
                <c:pt idx="490">
                  <c:v>3.4719870164625917</c:v>
                </c:pt>
                <c:pt idx="491">
                  <c:v>3.0747322367646035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633512"/>
        <c:axId val="236633120"/>
      </c:lineChart>
      <c:dateAx>
        <c:axId val="207846008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7846400"/>
        <c:crossesAt val="-100"/>
        <c:auto val="1"/>
        <c:lblOffset val="100"/>
        <c:baseTimeUnit val="months"/>
        <c:majorUnit val="24"/>
        <c:majorTimeUnit val="months"/>
      </c:dateAx>
      <c:valAx>
        <c:axId val="207846400"/>
        <c:scaling>
          <c:orientation val="minMax"/>
          <c:max val="100"/>
          <c:min val="-1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MBI Backlog Index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07846008"/>
        <c:crosses val="autoZero"/>
        <c:crossBetween val="between"/>
        <c:majorUnit val="20"/>
      </c:valAx>
      <c:valAx>
        <c:axId val="236633120"/>
        <c:scaling>
          <c:orientation val="minMax"/>
          <c:max val="20"/>
          <c:min val="-2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50">
                    <a:solidFill>
                      <a:srgbClr val="0070C0"/>
                    </a:solidFill>
                  </a:rPr>
                  <a:t>Durable Goods Capacity Utilization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36633512"/>
        <c:crosses val="max"/>
        <c:crossBetween val="between"/>
        <c:majorUnit val="4"/>
      </c:valAx>
      <c:dateAx>
        <c:axId val="236633512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36633120"/>
        <c:crossesAt val="-50"/>
        <c:auto val="1"/>
        <c:lblOffset val="100"/>
        <c:baseTimeUnit val="months"/>
        <c:majorUnit val="1"/>
        <c:minorUnit val="1"/>
      </c:date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Capacity Utilization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Data'!$AAR$692:$AAR$1183</c:f>
              <c:numCache>
                <c:formatCode>0.0</c:formatCode>
                <c:ptCount val="492"/>
                <c:pt idx="0">
                  <c:v>-5.5366220305235601</c:v>
                </c:pt>
                <c:pt idx="1">
                  <c:v>-6.6794214594804231</c:v>
                </c:pt>
                <c:pt idx="2">
                  <c:v>-7.8580355142521654</c:v>
                </c:pt>
                <c:pt idx="3">
                  <c:v>-9.0606506251381944</c:v>
                </c:pt>
                <c:pt idx="4">
                  <c:v>-10.384827475307674</c:v>
                </c:pt>
                <c:pt idx="5">
                  <c:v>-11.718556366351237</c:v>
                </c:pt>
                <c:pt idx="6">
                  <c:v>-12.892667087855159</c:v>
                </c:pt>
                <c:pt idx="7">
                  <c:v>-13.896234519782212</c:v>
                </c:pt>
                <c:pt idx="8">
                  <c:v>-14.807142497186305</c:v>
                </c:pt>
                <c:pt idx="9">
                  <c:v>-15.591115186163279</c:v>
                </c:pt>
                <c:pt idx="10">
                  <c:v>-15.855300146021563</c:v>
                </c:pt>
                <c:pt idx="11">
                  <c:v>-15.279803735318808</c:v>
                </c:pt>
                <c:pt idx="12">
                  <c:v>-14.334953096420662</c:v>
                </c:pt>
                <c:pt idx="13">
                  <c:v>-12.860266637592161</c:v>
                </c:pt>
                <c:pt idx="14">
                  <c:v>-11.179292048527984</c:v>
                </c:pt>
                <c:pt idx="15">
                  <c:v>-9.2826402345232708</c:v>
                </c:pt>
                <c:pt idx="16">
                  <c:v>-7.0756834494620762</c:v>
                </c:pt>
                <c:pt idx="17">
                  <c:v>-4.7349179476022556</c:v>
                </c:pt>
                <c:pt idx="18">
                  <c:v>-2.4635644044325318</c:v>
                </c:pt>
                <c:pt idx="19">
                  <c:v>-0.27890906138455307</c:v>
                </c:pt>
                <c:pt idx="20">
                  <c:v>1.6644117265299769</c:v>
                </c:pt>
                <c:pt idx="21">
                  <c:v>3.5515551927632174</c:v>
                </c:pt>
                <c:pt idx="22">
                  <c:v>5.3376987091441777</c:v>
                </c:pt>
                <c:pt idx="23">
                  <c:v>6.4923713490386632</c:v>
                </c:pt>
                <c:pt idx="24">
                  <c:v>7.0065204932110703</c:v>
                </c:pt>
                <c:pt idx="25">
                  <c:v>7.0832545539138607</c:v>
                </c:pt>
                <c:pt idx="26">
                  <c:v>7.1823198046464967</c:v>
                </c:pt>
                <c:pt idx="27">
                  <c:v>7.1161580903077493</c:v>
                </c:pt>
                <c:pt idx="28">
                  <c:v>6.9026360052870501</c:v>
                </c:pt>
                <c:pt idx="29">
                  <c:v>6.7466558939604226</c:v>
                </c:pt>
                <c:pt idx="30">
                  <c:v>6.570046520603313</c:v>
                </c:pt>
                <c:pt idx="31">
                  <c:v>6.326949041576583</c:v>
                </c:pt>
                <c:pt idx="32">
                  <c:v>6.3900565773213884</c:v>
                </c:pt>
                <c:pt idx="33">
                  <c:v>6.5471671010240158</c:v>
                </c:pt>
                <c:pt idx="34">
                  <c:v>6.332318634620421</c:v>
                </c:pt>
                <c:pt idx="35">
                  <c:v>6.1746370720205022</c:v>
                </c:pt>
                <c:pt idx="36">
                  <c:v>6.0961104223098204</c:v>
                </c:pt>
                <c:pt idx="37">
                  <c:v>5.9276210440630308</c:v>
                </c:pt>
                <c:pt idx="38">
                  <c:v>5.6196951135902822</c:v>
                </c:pt>
                <c:pt idx="39">
                  <c:v>5.3784681182117708</c:v>
                </c:pt>
                <c:pt idx="40">
                  <c:v>5.0333872818185483</c:v>
                </c:pt>
                <c:pt idx="41">
                  <c:v>4.5756809983557645</c:v>
                </c:pt>
                <c:pt idx="42">
                  <c:v>4.1931558102761528</c:v>
                </c:pt>
                <c:pt idx="43">
                  <c:v>3.890049964242408</c:v>
                </c:pt>
                <c:pt idx="44">
                  <c:v>3.5664611170349616</c:v>
                </c:pt>
                <c:pt idx="45">
                  <c:v>3.2833581795677986</c:v>
                </c:pt>
                <c:pt idx="46">
                  <c:v>3.2880955911453071</c:v>
                </c:pt>
                <c:pt idx="47">
                  <c:v>3.235397684983198</c:v>
                </c:pt>
                <c:pt idx="48">
                  <c:v>3.4456438908328124</c:v>
                </c:pt>
                <c:pt idx="49">
                  <c:v>3.7419580457434591</c:v>
                </c:pt>
                <c:pt idx="50">
                  <c:v>3.861184806184653</c:v>
                </c:pt>
                <c:pt idx="51">
                  <c:v>3.5388859857798423</c:v>
                </c:pt>
                <c:pt idx="52">
                  <c:v>3.467359251592967</c:v>
                </c:pt>
                <c:pt idx="53">
                  <c:v>3.3851624136777048</c:v>
                </c:pt>
                <c:pt idx="54">
                  <c:v>3.2290468722246004</c:v>
                </c:pt>
                <c:pt idx="55">
                  <c:v>2.8295914930860135</c:v>
                </c:pt>
                <c:pt idx="56">
                  <c:v>2.4487338808760342</c:v>
                </c:pt>
                <c:pt idx="57">
                  <c:v>1.890373097922037</c:v>
                </c:pt>
                <c:pt idx="58">
                  <c:v>1.1202619631764037</c:v>
                </c:pt>
                <c:pt idx="59">
                  <c:v>0.33163608794120591</c:v>
                </c:pt>
                <c:pt idx="60">
                  <c:v>-0.45832266766747409</c:v>
                </c:pt>
                <c:pt idx="61">
                  <c:v>-1.296112813432444</c:v>
                </c:pt>
                <c:pt idx="62">
                  <c:v>-2.0465165381604749</c:v>
                </c:pt>
                <c:pt idx="63">
                  <c:v>-2.4408860483478634</c:v>
                </c:pt>
                <c:pt idx="64">
                  <c:v>-3.4370818629987099</c:v>
                </c:pt>
                <c:pt idx="65">
                  <c:v>-4.5563837731663881</c:v>
                </c:pt>
                <c:pt idx="66">
                  <c:v>-5.6593850918873585</c:v>
                </c:pt>
                <c:pt idx="67">
                  <c:v>-6.3760717937966831</c:v>
                </c:pt>
                <c:pt idx="68">
                  <c:v>-7.1025152747331362</c:v>
                </c:pt>
                <c:pt idx="69">
                  <c:v>-7.5562717891229596</c:v>
                </c:pt>
                <c:pt idx="70">
                  <c:v>-7.6771902305564339</c:v>
                </c:pt>
                <c:pt idx="71">
                  <c:v>-7.7973776249594948</c:v>
                </c:pt>
                <c:pt idx="72">
                  <c:v>-8.0927748509781026</c:v>
                </c:pt>
                <c:pt idx="73">
                  <c:v>-8.4098689760068197</c:v>
                </c:pt>
                <c:pt idx="74">
                  <c:v>-8.5603275752579862</c:v>
                </c:pt>
                <c:pt idx="75">
                  <c:v>-8.4264128297715928</c:v>
                </c:pt>
                <c:pt idx="76">
                  <c:v>-7.5360254589653266</c:v>
                </c:pt>
                <c:pt idx="77">
                  <c:v>-6.3738391446671017</c:v>
                </c:pt>
                <c:pt idx="78">
                  <c:v>-5.0749589590375024</c:v>
                </c:pt>
                <c:pt idx="79">
                  <c:v>-3.9621753836054552</c:v>
                </c:pt>
                <c:pt idx="80">
                  <c:v>-3.089856558189183</c:v>
                </c:pt>
                <c:pt idx="81">
                  <c:v>-2.6828789578901393</c:v>
                </c:pt>
                <c:pt idx="82">
                  <c:v>-2.8668714016934871</c:v>
                </c:pt>
                <c:pt idx="83">
                  <c:v>-3.1287321739814331</c:v>
                </c:pt>
                <c:pt idx="84">
                  <c:v>-3.4994866945072829</c:v>
                </c:pt>
                <c:pt idx="85">
                  <c:v>-3.5320500108302895</c:v>
                </c:pt>
                <c:pt idx="86">
                  <c:v>-3.7849601918101428</c:v>
                </c:pt>
                <c:pt idx="87">
                  <c:v>-4.4441930229058642</c:v>
                </c:pt>
                <c:pt idx="88">
                  <c:v>-5.48093656718261</c:v>
                </c:pt>
                <c:pt idx="89">
                  <c:v>-6.6087200625251796</c:v>
                </c:pt>
                <c:pt idx="90">
                  <c:v>-7.7925968608395664</c:v>
                </c:pt>
                <c:pt idx="91">
                  <c:v>-9.070079517713566</c:v>
                </c:pt>
                <c:pt idx="92">
                  <c:v>-10.127581583705052</c:v>
                </c:pt>
                <c:pt idx="93">
                  <c:v>-10.97227561745089</c:v>
                </c:pt>
                <c:pt idx="94">
                  <c:v>-11.390398852384948</c:v>
                </c:pt>
                <c:pt idx="95">
                  <c:v>-11.502866003913667</c:v>
                </c:pt>
                <c:pt idx="96">
                  <c:v>-11.006204051714803</c:v>
                </c:pt>
                <c:pt idx="97">
                  <c:v>-10.932930454115152</c:v>
                </c:pt>
                <c:pt idx="98">
                  <c:v>-10.564039648905194</c:v>
                </c:pt>
                <c:pt idx="99">
                  <c:v>-9.9543061430936319</c:v>
                </c:pt>
                <c:pt idx="100">
                  <c:v>-9.1277555508175254</c:v>
                </c:pt>
                <c:pt idx="101">
                  <c:v>-8.1312018869434297</c:v>
                </c:pt>
                <c:pt idx="102">
                  <c:v>-6.9382915537336061</c:v>
                </c:pt>
                <c:pt idx="103">
                  <c:v>-5.356358149955156</c:v>
                </c:pt>
                <c:pt idx="104">
                  <c:v>-3.475841575964651</c:v>
                </c:pt>
                <c:pt idx="105">
                  <c:v>-1.1802817648905801</c:v>
                </c:pt>
                <c:pt idx="106">
                  <c:v>1.1659208202595863</c:v>
                </c:pt>
                <c:pt idx="107">
                  <c:v>3.4018268017952664</c:v>
                </c:pt>
                <c:pt idx="108">
                  <c:v>5.1691745657448394</c:v>
                </c:pt>
                <c:pt idx="109">
                  <c:v>7.292364431777699</c:v>
                </c:pt>
                <c:pt idx="110">
                  <c:v>9.142237821560272</c:v>
                </c:pt>
                <c:pt idx="111">
                  <c:v>10.81072938388958</c:v>
                </c:pt>
                <c:pt idx="112">
                  <c:v>12.152265807284678</c:v>
                </c:pt>
                <c:pt idx="113">
                  <c:v>13.263965708847536</c:v>
                </c:pt>
                <c:pt idx="114">
                  <c:v>14.038415905294983</c:v>
                </c:pt>
                <c:pt idx="115">
                  <c:v>14.476434890916636</c:v>
                </c:pt>
                <c:pt idx="116">
                  <c:v>14.303845860351942</c:v>
                </c:pt>
                <c:pt idx="117">
                  <c:v>13.622542086334491</c:v>
                </c:pt>
                <c:pt idx="118">
                  <c:v>12.814111392518242</c:v>
                </c:pt>
                <c:pt idx="119">
                  <c:v>11.892196831176079</c:v>
                </c:pt>
                <c:pt idx="120">
                  <c:v>10.726035615621441</c:v>
                </c:pt>
                <c:pt idx="121">
                  <c:v>9.2562849640477793</c:v>
                </c:pt>
                <c:pt idx="122">
                  <c:v>7.9343165011659664</c:v>
                </c:pt>
                <c:pt idx="123">
                  <c:v>6.5282755806479713</c:v>
                </c:pt>
                <c:pt idx="124">
                  <c:v>5.259391082044246</c:v>
                </c:pt>
                <c:pt idx="125">
                  <c:v>4.0169809946449107</c:v>
                </c:pt>
                <c:pt idx="126">
                  <c:v>2.7656701146188851</c:v>
                </c:pt>
                <c:pt idx="127">
                  <c:v>1.5886120192810722</c:v>
                </c:pt>
                <c:pt idx="128">
                  <c:v>0.69257046575366132</c:v>
                </c:pt>
                <c:pt idx="129">
                  <c:v>-9.6919665873357985E-2</c:v>
                </c:pt>
                <c:pt idx="130">
                  <c:v>-0.82981413034390528</c:v>
                </c:pt>
                <c:pt idx="131">
                  <c:v>-1.5009640322232514</c:v>
                </c:pt>
                <c:pt idx="132">
                  <c:v>-1.8041986069820979</c:v>
                </c:pt>
                <c:pt idx="133">
                  <c:v>-1.8988871925507169</c:v>
                </c:pt>
                <c:pt idx="134">
                  <c:v>-2.1029488376606196</c:v>
                </c:pt>
                <c:pt idx="135">
                  <c:v>-2.0933307681068669</c:v>
                </c:pt>
                <c:pt idx="136">
                  <c:v>-2.0620912588153857</c:v>
                </c:pt>
                <c:pt idx="137">
                  <c:v>-2.0527489856902292</c:v>
                </c:pt>
                <c:pt idx="138">
                  <c:v>-1.7692162053652822</c:v>
                </c:pt>
                <c:pt idx="139">
                  <c:v>-1.54539826000088</c:v>
                </c:pt>
                <c:pt idx="140">
                  <c:v>-1.2750167088442765</c:v>
                </c:pt>
                <c:pt idx="141">
                  <c:v>-0.96167093981055984</c:v>
                </c:pt>
                <c:pt idx="142">
                  <c:v>-0.72800386670409978</c:v>
                </c:pt>
                <c:pt idx="143">
                  <c:v>-0.45015733280460779</c:v>
                </c:pt>
                <c:pt idx="144">
                  <c:v>-0.41337191456516109</c:v>
                </c:pt>
                <c:pt idx="145">
                  <c:v>-0.21279484821987182</c:v>
                </c:pt>
                <c:pt idx="146">
                  <c:v>4.7629849289904769E-2</c:v>
                </c:pt>
                <c:pt idx="147">
                  <c:v>0.26426067652236895</c:v>
                </c:pt>
                <c:pt idx="148">
                  <c:v>0.51246953191561317</c:v>
                </c:pt>
                <c:pt idx="149">
                  <c:v>0.87511238543989123</c:v>
                </c:pt>
                <c:pt idx="150">
                  <c:v>1.0215454160517226</c:v>
                </c:pt>
                <c:pt idx="151">
                  <c:v>1.305240785127765</c:v>
                </c:pt>
                <c:pt idx="152">
                  <c:v>1.5545108262906808</c:v>
                </c:pt>
                <c:pt idx="153">
                  <c:v>2.0100824263289212</c:v>
                </c:pt>
                <c:pt idx="154">
                  <c:v>2.5170157318459303</c:v>
                </c:pt>
                <c:pt idx="155">
                  <c:v>2.985167338567507</c:v>
                </c:pt>
                <c:pt idx="156">
                  <c:v>3.5762820132835316</c:v>
                </c:pt>
                <c:pt idx="157">
                  <c:v>3.8493658595205602</c:v>
                </c:pt>
                <c:pt idx="158">
                  <c:v>4.2209855512502514</c:v>
                </c:pt>
                <c:pt idx="159">
                  <c:v>4.6281050370018875</c:v>
                </c:pt>
                <c:pt idx="160">
                  <c:v>5.0158706140273779</c:v>
                </c:pt>
                <c:pt idx="161">
                  <c:v>5.3642908534141043</c:v>
                </c:pt>
                <c:pt idx="162">
                  <c:v>5.7425420291052092</c:v>
                </c:pt>
                <c:pt idx="163">
                  <c:v>5.9804847512196346</c:v>
                </c:pt>
                <c:pt idx="164">
                  <c:v>6.2179155810942177</c:v>
                </c:pt>
                <c:pt idx="165">
                  <c:v>6.0723072746966977</c:v>
                </c:pt>
                <c:pt idx="166">
                  <c:v>5.9400041139616917</c:v>
                </c:pt>
                <c:pt idx="167">
                  <c:v>5.7590795346586816</c:v>
                </c:pt>
                <c:pt idx="168">
                  <c:v>5.6841888118144936</c:v>
                </c:pt>
                <c:pt idx="169">
                  <c:v>5.6017152466379514</c:v>
                </c:pt>
                <c:pt idx="170">
                  <c:v>5.335558533781338</c:v>
                </c:pt>
                <c:pt idx="171">
                  <c:v>4.9381270529726322</c:v>
                </c:pt>
                <c:pt idx="172">
                  <c:v>4.3676023513307598</c:v>
                </c:pt>
                <c:pt idx="173">
                  <c:v>3.7533004841577906</c:v>
                </c:pt>
                <c:pt idx="174">
                  <c:v>3.0988897032289628</c:v>
                </c:pt>
                <c:pt idx="175">
                  <c:v>2.564384064357796</c:v>
                </c:pt>
                <c:pt idx="176">
                  <c:v>1.876858873989292</c:v>
                </c:pt>
                <c:pt idx="177">
                  <c:v>1.1923824552008284</c:v>
                </c:pt>
                <c:pt idx="178">
                  <c:v>0.43553167068488108</c:v>
                </c:pt>
                <c:pt idx="179">
                  <c:v>-0.26276230945471468</c:v>
                </c:pt>
                <c:pt idx="180">
                  <c:v>-1.2983846899457632</c:v>
                </c:pt>
                <c:pt idx="181">
                  <c:v>-1.9341821709060554</c:v>
                </c:pt>
                <c:pt idx="182">
                  <c:v>-2.3375648406514244</c:v>
                </c:pt>
                <c:pt idx="183">
                  <c:v>-2.7763072500739412</c:v>
                </c:pt>
                <c:pt idx="184">
                  <c:v>-2.921203879259707</c:v>
                </c:pt>
                <c:pt idx="185">
                  <c:v>-3.0220414623843652</c:v>
                </c:pt>
                <c:pt idx="186">
                  <c:v>-2.9895905174903561</c:v>
                </c:pt>
                <c:pt idx="187">
                  <c:v>-3.0859432124214834</c:v>
                </c:pt>
                <c:pt idx="188">
                  <c:v>-3.0446060519418126</c:v>
                </c:pt>
                <c:pt idx="189">
                  <c:v>-2.8715586360465153</c:v>
                </c:pt>
                <c:pt idx="190">
                  <c:v>-2.8323450085586188</c:v>
                </c:pt>
                <c:pt idx="191">
                  <c:v>-2.9168947504441434</c:v>
                </c:pt>
                <c:pt idx="192">
                  <c:v>-2.7244761475140677</c:v>
                </c:pt>
                <c:pt idx="193">
                  <c:v>-3.0232084993725721</c:v>
                </c:pt>
                <c:pt idx="194">
                  <c:v>-3.5822662406013563</c:v>
                </c:pt>
                <c:pt idx="195">
                  <c:v>-3.9697833612811166</c:v>
                </c:pt>
                <c:pt idx="196">
                  <c:v>-4.4978305216897212</c:v>
                </c:pt>
                <c:pt idx="197">
                  <c:v>-4.9329985936379472</c:v>
                </c:pt>
                <c:pt idx="198">
                  <c:v>-5.3234957733398431</c:v>
                </c:pt>
                <c:pt idx="199">
                  <c:v>-5.6622257012653563</c:v>
                </c:pt>
                <c:pt idx="200">
                  <c:v>-5.8733624431476272</c:v>
                </c:pt>
                <c:pt idx="201">
                  <c:v>-5.9901471603886591</c:v>
                </c:pt>
                <c:pt idx="202">
                  <c:v>-5.7033203014352551</c:v>
                </c:pt>
                <c:pt idx="203">
                  <c:v>-5.2488895969011224</c:v>
                </c:pt>
                <c:pt idx="204">
                  <c:v>-4.8991312012034598</c:v>
                </c:pt>
                <c:pt idx="205">
                  <c:v>-4.0816454047321855</c:v>
                </c:pt>
                <c:pt idx="206">
                  <c:v>-3.0173188028615243</c:v>
                </c:pt>
                <c:pt idx="207">
                  <c:v>-2.0083087905611166</c:v>
                </c:pt>
                <c:pt idx="208">
                  <c:v>-0.94876783552582822</c:v>
                </c:pt>
                <c:pt idx="209">
                  <c:v>-0.13872465409457391</c:v>
                </c:pt>
                <c:pt idx="210">
                  <c:v>0.59030197095468395</c:v>
                </c:pt>
                <c:pt idx="211">
                  <c:v>1.2891196389651185</c:v>
                </c:pt>
                <c:pt idx="212">
                  <c:v>1.6791216220017446</c:v>
                </c:pt>
                <c:pt idx="213">
                  <c:v>2.0960074752412368</c:v>
                </c:pt>
                <c:pt idx="214">
                  <c:v>2.2797692880384091</c:v>
                </c:pt>
                <c:pt idx="215">
                  <c:v>2.437429714095714</c:v>
                </c:pt>
                <c:pt idx="216">
                  <c:v>2.8661401291927291</c:v>
                </c:pt>
                <c:pt idx="217">
                  <c:v>2.8796984121568556</c:v>
                </c:pt>
                <c:pt idx="218">
                  <c:v>2.7063042516774658</c:v>
                </c:pt>
                <c:pt idx="219">
                  <c:v>2.5019812515367761</c:v>
                </c:pt>
                <c:pt idx="220">
                  <c:v>2.1732736528181249</c:v>
                </c:pt>
                <c:pt idx="221">
                  <c:v>1.9840744276171733</c:v>
                </c:pt>
                <c:pt idx="222">
                  <c:v>1.72247626936975</c:v>
                </c:pt>
                <c:pt idx="223">
                  <c:v>1.5376962969499033</c:v>
                </c:pt>
                <c:pt idx="224">
                  <c:v>1.6331113090061677</c:v>
                </c:pt>
                <c:pt idx="225">
                  <c:v>1.6483746846205634</c:v>
                </c:pt>
                <c:pt idx="226">
                  <c:v>1.6884935476700491</c:v>
                </c:pt>
                <c:pt idx="227">
                  <c:v>1.7557605104785239</c:v>
                </c:pt>
                <c:pt idx="228">
                  <c:v>1.5744632606952962</c:v>
                </c:pt>
                <c:pt idx="229">
                  <c:v>1.5109766131960356</c:v>
                </c:pt>
                <c:pt idx="230">
                  <c:v>1.5912072313165879</c:v>
                </c:pt>
                <c:pt idx="231">
                  <c:v>1.7511895865913942</c:v>
                </c:pt>
                <c:pt idx="232">
                  <c:v>2.0324755524426195</c:v>
                </c:pt>
                <c:pt idx="233">
                  <c:v>2.3557009577146175</c:v>
                </c:pt>
                <c:pt idx="234">
                  <c:v>2.7897278783576951</c:v>
                </c:pt>
                <c:pt idx="235">
                  <c:v>3.2280069944159635</c:v>
                </c:pt>
                <c:pt idx="236">
                  <c:v>3.4979650990249809</c:v>
                </c:pt>
                <c:pt idx="237">
                  <c:v>3.694820926298263</c:v>
                </c:pt>
                <c:pt idx="238">
                  <c:v>3.8456027254086536</c:v>
                </c:pt>
                <c:pt idx="239">
                  <c:v>3.9607191131992465</c:v>
                </c:pt>
                <c:pt idx="240">
                  <c:v>4.0836529241300212</c:v>
                </c:pt>
                <c:pt idx="241">
                  <c:v>4.2120519447676799</c:v>
                </c:pt>
                <c:pt idx="242">
                  <c:v>4.191046090875588</c:v>
                </c:pt>
                <c:pt idx="243">
                  <c:v>3.9726609639011201</c:v>
                </c:pt>
                <c:pt idx="244">
                  <c:v>3.6652092075642599</c:v>
                </c:pt>
                <c:pt idx="245">
                  <c:v>3.3671570869015</c:v>
                </c:pt>
                <c:pt idx="246">
                  <c:v>2.8331226862489842</c:v>
                </c:pt>
                <c:pt idx="247">
                  <c:v>2.4210718804057905</c:v>
                </c:pt>
                <c:pt idx="248">
                  <c:v>2.0599667567627478</c:v>
                </c:pt>
                <c:pt idx="249">
                  <c:v>1.6171234020684722</c:v>
                </c:pt>
                <c:pt idx="250">
                  <c:v>1.1431553275131705</c:v>
                </c:pt>
                <c:pt idx="251">
                  <c:v>0.5801796780941828</c:v>
                </c:pt>
                <c:pt idx="252">
                  <c:v>-4.4339594902126578E-2</c:v>
                </c:pt>
                <c:pt idx="253">
                  <c:v>-0.42329696648502591</c:v>
                </c:pt>
                <c:pt idx="254">
                  <c:v>-0.86162949789870424</c:v>
                </c:pt>
                <c:pt idx="255">
                  <c:v>-1.0100163205028281</c:v>
                </c:pt>
                <c:pt idx="256">
                  <c:v>-1.0686002973883149</c:v>
                </c:pt>
                <c:pt idx="257">
                  <c:v>-1.1318103318076851</c:v>
                </c:pt>
                <c:pt idx="258">
                  <c:v>-0.9160873383184196</c:v>
                </c:pt>
                <c:pt idx="259">
                  <c:v>-0.96099874717830858</c:v>
                </c:pt>
                <c:pt idx="260">
                  <c:v>-1.0518929758220281</c:v>
                </c:pt>
                <c:pt idx="261">
                  <c:v>-1.0591591076142493</c:v>
                </c:pt>
                <c:pt idx="262">
                  <c:v>-0.9668788908355026</c:v>
                </c:pt>
                <c:pt idx="263">
                  <c:v>-0.79433274760360462</c:v>
                </c:pt>
                <c:pt idx="264">
                  <c:v>-0.45247873926047077</c:v>
                </c:pt>
                <c:pt idx="265">
                  <c:v>-0.36462012174517611</c:v>
                </c:pt>
                <c:pt idx="266">
                  <c:v>1.6418875744022898E-2</c:v>
                </c:pt>
                <c:pt idx="267">
                  <c:v>6.3109840854266963E-2</c:v>
                </c:pt>
                <c:pt idx="268">
                  <c:v>7.9196839811061182E-2</c:v>
                </c:pt>
                <c:pt idx="269">
                  <c:v>4.7851040721809568E-2</c:v>
                </c:pt>
                <c:pt idx="270">
                  <c:v>-7.6417859017979595E-2</c:v>
                </c:pt>
                <c:pt idx="271">
                  <c:v>-1.3086684380297697E-2</c:v>
                </c:pt>
                <c:pt idx="272">
                  <c:v>8.5232736438612733E-2</c:v>
                </c:pt>
                <c:pt idx="273">
                  <c:v>0.33522814108981436</c:v>
                </c:pt>
                <c:pt idx="274">
                  <c:v>0.5822731448589451</c:v>
                </c:pt>
                <c:pt idx="275">
                  <c:v>0.7605314206396514</c:v>
                </c:pt>
                <c:pt idx="276">
                  <c:v>0.90372311468978239</c:v>
                </c:pt>
                <c:pt idx="277">
                  <c:v>0.948297441048922</c:v>
                </c:pt>
                <c:pt idx="278">
                  <c:v>0.71333816698644625</c:v>
                </c:pt>
                <c:pt idx="279">
                  <c:v>0.66078040211665723</c:v>
                </c:pt>
                <c:pt idx="280">
                  <c:v>0.5495382955255792</c:v>
                </c:pt>
                <c:pt idx="281">
                  <c:v>0.24730107450447747</c:v>
                </c:pt>
                <c:pt idx="282">
                  <c:v>-0.1790814079851657</c:v>
                </c:pt>
                <c:pt idx="283">
                  <c:v>-0.45476565183943762</c:v>
                </c:pt>
                <c:pt idx="284">
                  <c:v>-0.76033882004867337</c:v>
                </c:pt>
                <c:pt idx="285">
                  <c:v>-1.1380685082620516</c:v>
                </c:pt>
                <c:pt idx="286">
                  <c:v>-1.6633872198370909</c:v>
                </c:pt>
                <c:pt idx="287">
                  <c:v>-2.0815382605207162</c:v>
                </c:pt>
                <c:pt idx="288">
                  <c:v>-2.5668560178649358</c:v>
                </c:pt>
                <c:pt idx="289">
                  <c:v>-2.8373728218506926</c:v>
                </c:pt>
                <c:pt idx="290">
                  <c:v>-2.9400348927484998</c:v>
                </c:pt>
                <c:pt idx="291">
                  <c:v>-2.9874556097778679</c:v>
                </c:pt>
                <c:pt idx="292">
                  <c:v>-2.937349508439496</c:v>
                </c:pt>
                <c:pt idx="293">
                  <c:v>-2.5311858222867158</c:v>
                </c:pt>
                <c:pt idx="294">
                  <c:v>-1.8118320429854293</c:v>
                </c:pt>
                <c:pt idx="295">
                  <c:v>-1.5899670074769432</c:v>
                </c:pt>
                <c:pt idx="296">
                  <c:v>-1.3879329873886945</c:v>
                </c:pt>
                <c:pt idx="297">
                  <c:v>-1.1999169748847152</c:v>
                </c:pt>
                <c:pt idx="298">
                  <c:v>-0.88295404656079768</c:v>
                </c:pt>
                <c:pt idx="299">
                  <c:v>-0.64831490380879586</c:v>
                </c:pt>
                <c:pt idx="300">
                  <c:v>-0.25937718897279183</c:v>
                </c:pt>
                <c:pt idx="301">
                  <c:v>8.6215380406713393E-3</c:v>
                </c:pt>
                <c:pt idx="302">
                  <c:v>0.27428577396460696</c:v>
                </c:pt>
                <c:pt idx="303">
                  <c:v>0.49614865806590558</c:v>
                </c:pt>
                <c:pt idx="304">
                  <c:v>0.61611855874981813</c:v>
                </c:pt>
                <c:pt idx="305">
                  <c:v>0.57823352167731912</c:v>
                </c:pt>
                <c:pt idx="306">
                  <c:v>0.25091270591050829</c:v>
                </c:pt>
                <c:pt idx="307">
                  <c:v>0.13366873144870794</c:v>
                </c:pt>
                <c:pt idx="308">
                  <c:v>0.15031744980684891</c:v>
                </c:pt>
                <c:pt idx="309">
                  <c:v>-1.0232970631363969E-2</c:v>
                </c:pt>
                <c:pt idx="310">
                  <c:v>-0.27592310622863181</c:v>
                </c:pt>
                <c:pt idx="311">
                  <c:v>-0.60903824866647938</c:v>
                </c:pt>
                <c:pt idx="312">
                  <c:v>-1.2377768712794648</c:v>
                </c:pt>
                <c:pt idx="313">
                  <c:v>-1.8746528097380235</c:v>
                </c:pt>
                <c:pt idx="314">
                  <c:v>-2.601269222240731</c:v>
                </c:pt>
                <c:pt idx="315">
                  <c:v>-3.4700231108062809</c:v>
                </c:pt>
                <c:pt idx="316">
                  <c:v>-4.3645637411936491</c:v>
                </c:pt>
                <c:pt idx="317">
                  <c:v>-5.3286870859201372</c:v>
                </c:pt>
                <c:pt idx="318">
                  <c:v>-6.2601012844295809</c:v>
                </c:pt>
                <c:pt idx="319">
                  <c:v>-7.106791925096374</c:v>
                </c:pt>
                <c:pt idx="320">
                  <c:v>-8.0709945315135627</c:v>
                </c:pt>
                <c:pt idx="321">
                  <c:v>-8.9505301555090853</c:v>
                </c:pt>
                <c:pt idx="322">
                  <c:v>-9.6963310213008072</c:v>
                </c:pt>
                <c:pt idx="323">
                  <c:v>-10.223424896427019</c:v>
                </c:pt>
                <c:pt idx="324">
                  <c:v>-10.468706925850739</c:v>
                </c:pt>
                <c:pt idx="325">
                  <c:v>-10.552374813109111</c:v>
                </c:pt>
                <c:pt idx="326">
                  <c:v>-10.519114624441684</c:v>
                </c:pt>
                <c:pt idx="327">
                  <c:v>-10.224316687251203</c:v>
                </c:pt>
                <c:pt idx="328">
                  <c:v>-9.7182907780551915</c:v>
                </c:pt>
                <c:pt idx="329">
                  <c:v>-8.9394950976119674</c:v>
                </c:pt>
                <c:pt idx="330">
                  <c:v>-8.0274070011083296</c:v>
                </c:pt>
                <c:pt idx="331">
                  <c:v>-6.9750166800088209</c:v>
                </c:pt>
                <c:pt idx="332">
                  <c:v>-5.770921008697286</c:v>
                </c:pt>
                <c:pt idx="333">
                  <c:v>-4.3978093220110566</c:v>
                </c:pt>
                <c:pt idx="334">
                  <c:v>-2.9781892605588354</c:v>
                </c:pt>
                <c:pt idx="335">
                  <c:v>-1.779601290529925</c:v>
                </c:pt>
                <c:pt idx="336">
                  <c:v>-0.64554672291960458</c:v>
                </c:pt>
                <c:pt idx="337">
                  <c:v>0.31619046487945468</c:v>
                </c:pt>
                <c:pt idx="338">
                  <c:v>1.1007120581424772</c:v>
                </c:pt>
                <c:pt idx="339">
                  <c:v>1.5881120663501491</c:v>
                </c:pt>
                <c:pt idx="340">
                  <c:v>1.9361461723760982</c:v>
                </c:pt>
                <c:pt idx="341">
                  <c:v>2.0268378932323685</c:v>
                </c:pt>
                <c:pt idx="342">
                  <c:v>2.1223367094291348</c:v>
                </c:pt>
                <c:pt idx="343">
                  <c:v>1.984171623823741</c:v>
                </c:pt>
                <c:pt idx="344">
                  <c:v>1.8465984386725154</c:v>
                </c:pt>
                <c:pt idx="345">
                  <c:v>1.6722673777346273</c:v>
                </c:pt>
                <c:pt idx="346">
                  <c:v>1.4780553641249128</c:v>
                </c:pt>
                <c:pt idx="347">
                  <c:v>1.4501093994195031</c:v>
                </c:pt>
                <c:pt idx="348">
                  <c:v>1.3126216016810588</c:v>
                </c:pt>
                <c:pt idx="349">
                  <c:v>1.3511200078422547</c:v>
                </c:pt>
                <c:pt idx="350">
                  <c:v>1.5068507399915063</c:v>
                </c:pt>
                <c:pt idx="351">
                  <c:v>1.8941421353499237</c:v>
                </c:pt>
                <c:pt idx="352">
                  <c:v>2.286308589338006</c:v>
                </c:pt>
                <c:pt idx="353">
                  <c:v>2.5910217361354597</c:v>
                </c:pt>
                <c:pt idx="354">
                  <c:v>2.8343381246885855</c:v>
                </c:pt>
                <c:pt idx="355">
                  <c:v>3.2594190150825142</c:v>
                </c:pt>
                <c:pt idx="356">
                  <c:v>3.5129231545625714</c:v>
                </c:pt>
                <c:pt idx="357">
                  <c:v>3.7844084686198727</c:v>
                </c:pt>
                <c:pt idx="358">
                  <c:v>3.8367273079386024</c:v>
                </c:pt>
                <c:pt idx="359">
                  <c:v>3.902613021480164</c:v>
                </c:pt>
                <c:pt idx="360">
                  <c:v>4.0835147980168358</c:v>
                </c:pt>
                <c:pt idx="361">
                  <c:v>4.1579567769863104</c:v>
                </c:pt>
                <c:pt idx="362">
                  <c:v>4.1362263798959447</c:v>
                </c:pt>
                <c:pt idx="363">
                  <c:v>4.0321073799722456</c:v>
                </c:pt>
                <c:pt idx="364">
                  <c:v>3.8678815410817293</c:v>
                </c:pt>
                <c:pt idx="365">
                  <c:v>3.8796656388381905</c:v>
                </c:pt>
                <c:pt idx="366">
                  <c:v>3.7202599652424624</c:v>
                </c:pt>
                <c:pt idx="367">
                  <c:v>3.5294265655406463</c:v>
                </c:pt>
                <c:pt idx="368">
                  <c:v>3.3999757603093741</c:v>
                </c:pt>
                <c:pt idx="369">
                  <c:v>3.2925585441923886</c:v>
                </c:pt>
                <c:pt idx="370">
                  <c:v>3.3497884464008365</c:v>
                </c:pt>
                <c:pt idx="371">
                  <c:v>3.2247617201470575</c:v>
                </c:pt>
                <c:pt idx="372">
                  <c:v>3.0547744865008042</c:v>
                </c:pt>
                <c:pt idx="373">
                  <c:v>2.788937960796801</c:v>
                </c:pt>
                <c:pt idx="374">
                  <c:v>2.6735961663209622</c:v>
                </c:pt>
                <c:pt idx="375">
                  <c:v>2.5823479760332333</c:v>
                </c:pt>
                <c:pt idx="376">
                  <c:v>2.4687202323166275</c:v>
                </c:pt>
                <c:pt idx="377">
                  <c:v>2.3494808564535248</c:v>
                </c:pt>
                <c:pt idx="378">
                  <c:v>2.3938707168117901</c:v>
                </c:pt>
                <c:pt idx="379">
                  <c:v>2.3749737907337192</c:v>
                </c:pt>
                <c:pt idx="380">
                  <c:v>2.3550707458488489</c:v>
                </c:pt>
                <c:pt idx="381">
                  <c:v>1.9822742730872847</c:v>
                </c:pt>
                <c:pt idx="382">
                  <c:v>1.616775513712426</c:v>
                </c:pt>
                <c:pt idx="383">
                  <c:v>1.5347441281479348</c:v>
                </c:pt>
                <c:pt idx="384">
                  <c:v>1.2795908245274887</c:v>
                </c:pt>
                <c:pt idx="385">
                  <c:v>1.165308409469219</c:v>
                </c:pt>
                <c:pt idx="386">
                  <c:v>1.0689710116626117</c:v>
                </c:pt>
                <c:pt idx="387">
                  <c:v>0.96034056371902921</c:v>
                </c:pt>
                <c:pt idx="388">
                  <c:v>0.95015982866237891</c:v>
                </c:pt>
                <c:pt idx="389">
                  <c:v>0.89906493866638471</c:v>
                </c:pt>
                <c:pt idx="390">
                  <c:v>0.86628409002331352</c:v>
                </c:pt>
                <c:pt idx="391">
                  <c:v>0.75299488687328164</c:v>
                </c:pt>
                <c:pt idx="392">
                  <c:v>0.71289892983826064</c:v>
                </c:pt>
                <c:pt idx="393">
                  <c:v>0.98192628124020587</c:v>
                </c:pt>
                <c:pt idx="394">
                  <c:v>1.2901084671203904</c:v>
                </c:pt>
                <c:pt idx="395">
                  <c:v>1.3216473427046367</c:v>
                </c:pt>
                <c:pt idx="396">
                  <c:v>1.5969071483425097</c:v>
                </c:pt>
                <c:pt idx="397">
                  <c:v>1.7412231076380209</c:v>
                </c:pt>
                <c:pt idx="398">
                  <c:v>1.6971130113039266</c:v>
                </c:pt>
                <c:pt idx="399">
                  <c:v>1.4528324106864545</c:v>
                </c:pt>
                <c:pt idx="400">
                  <c:v>1.1716484048561995</c:v>
                </c:pt>
                <c:pt idx="401">
                  <c:v>0.87237318853222234</c:v>
                </c:pt>
                <c:pt idx="402">
                  <c:v>0.43336099360915625</c:v>
                </c:pt>
                <c:pt idx="403">
                  <c:v>-3.6950129855739533E-3</c:v>
                </c:pt>
                <c:pt idx="404">
                  <c:v>-0.78690110504170718</c:v>
                </c:pt>
                <c:pt idx="405">
                  <c:v>-1.8154548454855899</c:v>
                </c:pt>
                <c:pt idx="406">
                  <c:v>-3.1615779001857192</c:v>
                </c:pt>
                <c:pt idx="407">
                  <c:v>-4.6455481918342372</c:v>
                </c:pt>
                <c:pt idx="408">
                  <c:v>-6.5613332351111069</c:v>
                </c:pt>
                <c:pt idx="409">
                  <c:v>-8.4060498533373078</c:v>
                </c:pt>
                <c:pt idx="410">
                  <c:v>-10.303827328109648</c:v>
                </c:pt>
                <c:pt idx="411">
                  <c:v>-12.005530243385891</c:v>
                </c:pt>
                <c:pt idx="412">
                  <c:v>-13.817891136165244</c:v>
                </c:pt>
                <c:pt idx="413">
                  <c:v>-15.662544299359695</c:v>
                </c:pt>
                <c:pt idx="414">
                  <c:v>-17.096980266796237</c:v>
                </c:pt>
                <c:pt idx="415">
                  <c:v>-18.271529012171939</c:v>
                </c:pt>
                <c:pt idx="416">
                  <c:v>-18.826578424975509</c:v>
                </c:pt>
                <c:pt idx="417">
                  <c:v>-19.023220392821969</c:v>
                </c:pt>
                <c:pt idx="418">
                  <c:v>-18.700007754679348</c:v>
                </c:pt>
                <c:pt idx="419">
                  <c:v>-17.876811156058665</c:v>
                </c:pt>
                <c:pt idx="420">
                  <c:v>-16.169467877009765</c:v>
                </c:pt>
                <c:pt idx="421">
                  <c:v>-14.325896857172026</c:v>
                </c:pt>
                <c:pt idx="422">
                  <c:v>-11.939032885813845</c:v>
                </c:pt>
                <c:pt idx="423">
                  <c:v>-9.2874487795478444</c:v>
                </c:pt>
                <c:pt idx="424">
                  <c:v>-6.0438081586490711</c:v>
                </c:pt>
                <c:pt idx="425">
                  <c:v>-2.5155969941405516</c:v>
                </c:pt>
                <c:pt idx="426">
                  <c:v>0.6913517312757449</c:v>
                </c:pt>
                <c:pt idx="427">
                  <c:v>3.6832733754259834</c:v>
                </c:pt>
                <c:pt idx="428">
                  <c:v>6.1692864681385515</c:v>
                </c:pt>
                <c:pt idx="429">
                  <c:v>8.4887706804201599</c:v>
                </c:pt>
                <c:pt idx="430">
                  <c:v>10.367065545659997</c:v>
                </c:pt>
                <c:pt idx="431">
                  <c:v>11.886351558857797</c:v>
                </c:pt>
                <c:pt idx="432">
                  <c:v>12.592623509757544</c:v>
                </c:pt>
                <c:pt idx="433">
                  <c:v>13.229913745264611</c:v>
                </c:pt>
                <c:pt idx="434">
                  <c:v>13.289509993060406</c:v>
                </c:pt>
                <c:pt idx="435">
                  <c:v>12.830853270013449</c:v>
                </c:pt>
                <c:pt idx="436">
                  <c:v>11.804245581680021</c:v>
                </c:pt>
                <c:pt idx="437">
                  <c:v>10.678033198080357</c:v>
                </c:pt>
                <c:pt idx="438">
                  <c:v>9.5948000796730639</c:v>
                </c:pt>
                <c:pt idx="439">
                  <c:v>8.6683903611972823</c:v>
                </c:pt>
                <c:pt idx="440">
                  <c:v>7.8555697783578466</c:v>
                </c:pt>
                <c:pt idx="441">
                  <c:v>7.0279864018620657</c:v>
                </c:pt>
                <c:pt idx="442">
                  <c:v>6.2632562611968297</c:v>
                </c:pt>
                <c:pt idx="443">
                  <c:v>5.5352335676907956</c:v>
                </c:pt>
                <c:pt idx="444">
                  <c:v>4.9572201678552261</c:v>
                </c:pt>
                <c:pt idx="445">
                  <c:v>4.3795240761918848</c:v>
                </c:pt>
                <c:pt idx="446">
                  <c:v>3.8735739137374878</c:v>
                </c:pt>
                <c:pt idx="447">
                  <c:v>3.787334889550138</c:v>
                </c:pt>
                <c:pt idx="448">
                  <c:v>3.758614408309441</c:v>
                </c:pt>
                <c:pt idx="449">
                  <c:v>3.7948619818918701</c:v>
                </c:pt>
                <c:pt idx="450">
                  <c:v>3.8737152474643182</c:v>
                </c:pt>
                <c:pt idx="451">
                  <c:v>3.7980558078251505</c:v>
                </c:pt>
                <c:pt idx="452">
                  <c:v>3.6890033385710979</c:v>
                </c:pt>
                <c:pt idx="453">
                  <c:v>3.48798988505024</c:v>
                </c:pt>
                <c:pt idx="454">
                  <c:v>3.4478378854479104</c:v>
                </c:pt>
                <c:pt idx="455">
                  <c:v>3.3820168154620234</c:v>
                </c:pt>
                <c:pt idx="456">
                  <c:v>3.1097660754939369</c:v>
                </c:pt>
                <c:pt idx="457">
                  <c:v>2.8631894549372419</c:v>
                </c:pt>
                <c:pt idx="458">
                  <c:v>2.7147128482979355</c:v>
                </c:pt>
                <c:pt idx="459">
                  <c:v>2.3052974495149101</c:v>
                </c:pt>
                <c:pt idx="460">
                  <c:v>2.0108564643382465</c:v>
                </c:pt>
                <c:pt idx="461">
                  <c:v>1.6568579569771913</c:v>
                </c:pt>
                <c:pt idx="462">
                  <c:v>1.2591328401991859</c:v>
                </c:pt>
                <c:pt idx="463">
                  <c:v>1.1702544654092861</c:v>
                </c:pt>
                <c:pt idx="464">
                  <c:v>1.190494435026082</c:v>
                </c:pt>
                <c:pt idx="465">
                  <c:v>1.3473269547757809</c:v>
                </c:pt>
                <c:pt idx="466">
                  <c:v>1.2907174219641888</c:v>
                </c:pt>
                <c:pt idx="467">
                  <c:v>1.1157011044508351</c:v>
                </c:pt>
                <c:pt idx="468">
                  <c:v>1.0532884457566922</c:v>
                </c:pt>
                <c:pt idx="469">
                  <c:v>1.0321455159616306</c:v>
                </c:pt>
                <c:pt idx="470">
                  <c:v>1.0219278652863579</c:v>
                </c:pt>
                <c:pt idx="471">
                  <c:v>1.1316629285940536</c:v>
                </c:pt>
                <c:pt idx="472">
                  <c:v>1.2833958821152294</c:v>
                </c:pt>
                <c:pt idx="473">
                  <c:v>1.4673238358398493</c:v>
                </c:pt>
                <c:pt idx="474">
                  <c:v>1.9023117315822446</c:v>
                </c:pt>
                <c:pt idx="475">
                  <c:v>1.9620254846997511</c:v>
                </c:pt>
                <c:pt idx="476">
                  <c:v>2.016699871697611</c:v>
                </c:pt>
                <c:pt idx="477">
                  <c:v>2.0636065205709144</c:v>
                </c:pt>
                <c:pt idx="478">
                  <c:v>2.2305618527264528</c:v>
                </c:pt>
                <c:pt idx="479">
                  <c:v>2.6359789490573888</c:v>
                </c:pt>
                <c:pt idx="480">
                  <c:v>3.1629617898570217</c:v>
                </c:pt>
                <c:pt idx="481">
                  <c:v>3.5201411259058233</c:v>
                </c:pt>
                <c:pt idx="482">
                  <c:v>3.818033743767927</c:v>
                </c:pt>
                <c:pt idx="483">
                  <c:v>4.0408423397956881</c:v>
                </c:pt>
                <c:pt idx="484">
                  <c:v>4.1739523624704731</c:v>
                </c:pt>
                <c:pt idx="485">
                  <c:v>4.3260239869269412</c:v>
                </c:pt>
                <c:pt idx="486">
                  <c:v>4.0955309350507321</c:v>
                </c:pt>
                <c:pt idx="487">
                  <c:v>4.1429379475596164</c:v>
                </c:pt>
                <c:pt idx="488">
                  <c:v>4.0176111492488502</c:v>
                </c:pt>
                <c:pt idx="489">
                  <c:v>3.7763349331779921</c:v>
                </c:pt>
                <c:pt idx="490">
                  <c:v>3.4719870164625917</c:v>
                </c:pt>
                <c:pt idx="491">
                  <c:v>3.0747322367646035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634296"/>
        <c:axId val="236634688"/>
      </c:lineChart>
      <c:lineChart>
        <c:grouping val="standard"/>
        <c:varyColors val="0"/>
        <c:ser>
          <c:idx val="1"/>
          <c:order val="1"/>
          <c:tx>
            <c:v>MTC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Data'!$AJB$692:$AJB$1183</c:f>
              <c:numCache>
                <c:formatCode>0.0</c:formatCode>
                <c:ptCount val="492"/>
                <c:pt idx="0">
                  <c:v>-16.591288064613906</c:v>
                </c:pt>
                <c:pt idx="1">
                  <c:v>-19.857080573141445</c:v>
                </c:pt>
                <c:pt idx="2">
                  <c:v>-23.198327972147609</c:v>
                </c:pt>
                <c:pt idx="3">
                  <c:v>-26.617675859096607</c:v>
                </c:pt>
                <c:pt idx="4">
                  <c:v>-30.117894973861254</c:v>
                </c:pt>
                <c:pt idx="5">
                  <c:v>-33.701888686650634</c:v>
                </c:pt>
                <c:pt idx="6">
                  <c:v>-37.372701030100174</c:v>
                </c:pt>
                <c:pt idx="7">
                  <c:v>-41.133525322226141</c:v>
                </c:pt>
                <c:pt idx="8">
                  <c:v>-44.987713431583984</c:v>
                </c:pt>
                <c:pt idx="9">
                  <c:v>-48.938785741132151</c:v>
                </c:pt>
                <c:pt idx="10">
                  <c:v>-52.990441873056561</c:v>
                </c:pt>
                <c:pt idx="11">
                  <c:v>-57.146572243231972</c:v>
                </c:pt>
                <c:pt idx="12">
                  <c:v>-53.239968612559174</c:v>
                </c:pt>
                <c:pt idx="13">
                  <c:v>-48.922113997383157</c:v>
                </c:pt>
                <c:pt idx="14">
                  <c:v>-44.124461368001519</c:v>
                </c:pt>
                <c:pt idx="15">
                  <c:v>-38.762333686496099</c:v>
                </c:pt>
                <c:pt idx="16">
                  <c:v>-32.729882849033871</c:v>
                </c:pt>
                <c:pt idx="17">
                  <c:v>-25.89303202154889</c:v>
                </c:pt>
                <c:pt idx="18">
                  <c:v>-18.079392967161027</c:v>
                </c:pt>
                <c:pt idx="19">
                  <c:v>-9.0635293436549773</c:v>
                </c:pt>
                <c:pt idx="20">
                  <c:v>1.4551491886760601</c:v>
                </c:pt>
                <c:pt idx="21">
                  <c:v>13.886552115219502</c:v>
                </c:pt>
                <c:pt idx="22">
                  <c:v>28.804575103085597</c:v>
                </c:pt>
                <c:pt idx="23">
                  <c:v>47.038217256980687</c:v>
                </c:pt>
                <c:pt idx="24">
                  <c:v>46.261987503006821</c:v>
                </c:pt>
                <c:pt idx="25">
                  <c:v>45.54218789926972</c:v>
                </c:pt>
                <c:pt idx="26">
                  <c:v>44.872880757302909</c:v>
                </c:pt>
                <c:pt idx="27">
                  <c:v>44.248933194180694</c:v>
                </c:pt>
                <c:pt idx="28">
                  <c:v>43.665885245488283</c:v>
                </c:pt>
                <c:pt idx="29">
                  <c:v>43.119843090725766</c:v>
                </c:pt>
                <c:pt idx="30">
                  <c:v>42.607391984171386</c:v>
                </c:pt>
                <c:pt idx="31">
                  <c:v>42.125524775019358</c:v>
                </c:pt>
                <c:pt idx="32">
                  <c:v>41.671582854773504</c:v>
                </c:pt>
                <c:pt idx="33">
                  <c:v>41.243207082223933</c:v>
                </c:pt>
                <c:pt idx="34">
                  <c:v>40.838296773082362</c:v>
                </c:pt>
                <c:pt idx="35">
                  <c:v>40.454975249321791</c:v>
                </c:pt>
                <c:pt idx="36">
                  <c:v>39.793690454370278</c:v>
                </c:pt>
                <c:pt idx="37">
                  <c:v>39.17417637093854</c:v>
                </c:pt>
                <c:pt idx="38">
                  <c:v>38.592596436390977</c:v>
                </c:pt>
                <c:pt idx="39">
                  <c:v>38.045569972299234</c:v>
                </c:pt>
                <c:pt idx="40">
                  <c:v>37.530106424209777</c:v>
                </c:pt>
                <c:pt idx="41">
                  <c:v>37.043550665140259</c:v>
                </c:pt>
                <c:pt idx="42">
                  <c:v>36.58353725040385</c:v>
                </c:pt>
                <c:pt idx="43">
                  <c:v>36.147951960061647</c:v>
                </c:pt>
                <c:pt idx="44">
                  <c:v>35.734899309551906</c:v>
                </c:pt>
                <c:pt idx="45">
                  <c:v>35.34267497518141</c:v>
                </c:pt>
                <c:pt idx="46">
                  <c:v>34.969742288392894</c:v>
                </c:pt>
                <c:pt idx="47">
                  <c:v>34.614712115187928</c:v>
                </c:pt>
                <c:pt idx="48">
                  <c:v>32.900419518724647</c:v>
                </c:pt>
                <c:pt idx="49">
                  <c:v>31.279632073615318</c:v>
                </c:pt>
                <c:pt idx="50">
                  <c:v>29.744902600081616</c:v>
                </c:pt>
                <c:pt idx="51">
                  <c:v>28.289554302834631</c:v>
                </c:pt>
                <c:pt idx="52">
                  <c:v>26.9075836654348</c:v>
                </c:pt>
                <c:pt idx="53">
                  <c:v>25.593577671476623</c:v>
                </c:pt>
                <c:pt idx="54">
                  <c:v>24.342642945729992</c:v>
                </c:pt>
                <c:pt idx="55">
                  <c:v>23.150344859651014</c:v>
                </c:pt>
                <c:pt idx="56">
                  <c:v>22.012655003945937</c:v>
                </c:pt>
                <c:pt idx="57">
                  <c:v>20.925905716952386</c:v>
                </c:pt>
                <c:pt idx="58">
                  <c:v>19.886750587306267</c:v>
                </c:pt>
                <c:pt idx="59">
                  <c:v>18.892130034763639</c:v>
                </c:pt>
                <c:pt idx="60">
                  <c:v>14.744500890373004</c:v>
                </c:pt>
                <c:pt idx="61">
                  <c:v>10.723481126404465</c:v>
                </c:pt>
                <c:pt idx="62">
                  <c:v>6.8233606310963921</c:v>
                </c:pt>
                <c:pt idx="63">
                  <c:v>3.0387675769023161</c:v>
                </c:pt>
                <c:pt idx="64">
                  <c:v>-0.6353562651162008</c:v>
                </c:pt>
                <c:pt idx="65">
                  <c:v>-4.2037780803324125</c:v>
                </c:pt>
                <c:pt idx="66">
                  <c:v>-7.6709946465232974</c:v>
                </c:pt>
                <c:pt idx="67">
                  <c:v>-11.041251238596857</c:v>
                </c:pt>
                <c:pt idx="68">
                  <c:v>-14.318558969189709</c:v>
                </c:pt>
                <c:pt idx="69">
                  <c:v>-17.506710714062123</c:v>
                </c:pt>
                <c:pt idx="70">
                  <c:v>-20.609295755229596</c:v>
                </c:pt>
                <c:pt idx="71">
                  <c:v>-23.629713260687041</c:v>
                </c:pt>
                <c:pt idx="72">
                  <c:v>-24.939777572668532</c:v>
                </c:pt>
                <c:pt idx="73">
                  <c:v>-26.303551183615298</c:v>
                </c:pt>
                <c:pt idx="74">
                  <c:v>-27.724406132656625</c:v>
                </c:pt>
                <c:pt idx="75">
                  <c:v>-29.206002768923071</c:v>
                </c:pt>
                <c:pt idx="76">
                  <c:v>-30.752321237767461</c:v>
                </c:pt>
                <c:pt idx="77">
                  <c:v>-32.367697185442395</c:v>
                </c:pt>
                <c:pt idx="78">
                  <c:v>-34.056862356670266</c:v>
                </c:pt>
                <c:pt idx="79">
                  <c:v>-35.824990885654046</c:v>
                </c:pt>
                <c:pt idx="80">
                  <c:v>-37.677752234351445</c:v>
                </c:pt>
                <c:pt idx="81">
                  <c:v>-39.621371918935367</c:v>
                </c:pt>
                <c:pt idx="82">
                  <c:v>-41.662701394789579</c:v>
                </c:pt>
                <c:pt idx="83">
                  <c:v>-43.809298753054819</c:v>
                </c:pt>
                <c:pt idx="84">
                  <c:v>-44.202161074993342</c:v>
                </c:pt>
                <c:pt idx="85">
                  <c:v>-44.625967860390233</c:v>
                </c:pt>
                <c:pt idx="86">
                  <c:v>-45.084525090815653</c:v>
                </c:pt>
                <c:pt idx="87">
                  <c:v>-45.582289580921653</c:v>
                </c:pt>
                <c:pt idx="88">
                  <c:v>-46.124514309188015</c:v>
                </c:pt>
                <c:pt idx="89">
                  <c:v>-46.717434511901686</c:v>
                </c:pt>
                <c:pt idx="90">
                  <c:v>-47.368508533622325</c:v>
                </c:pt>
                <c:pt idx="91">
                  <c:v>-48.086733200345257</c:v>
                </c:pt>
                <c:pt idx="92">
                  <c:v>-48.883062079575765</c:v>
                </c:pt>
                <c:pt idx="93">
                  <c:v>-49.770968038961591</c:v>
                </c:pt>
                <c:pt idx="94">
                  <c:v>-50.767211726476454</c:v>
                </c:pt>
                <c:pt idx="95">
                  <c:v>-51.892909624885803</c:v>
                </c:pt>
                <c:pt idx="96">
                  <c:v>-47.17695391018961</c:v>
                </c:pt>
                <c:pt idx="97">
                  <c:v>-42.014507595398818</c:v>
                </c:pt>
                <c:pt idx="98">
                  <c:v>-36.339011575572165</c:v>
                </c:pt>
                <c:pt idx="99">
                  <c:v>-30.069985557090547</c:v>
                </c:pt>
                <c:pt idx="100">
                  <c:v>-23.109187633649071</c:v>
                </c:pt>
                <c:pt idx="101">
                  <c:v>-15.335428276595849</c:v>
                </c:pt>
                <c:pt idx="102">
                  <c:v>-6.5974545929817765</c:v>
                </c:pt>
                <c:pt idx="103">
                  <c:v>3.2959882747012159</c:v>
                </c:pt>
                <c:pt idx="104">
                  <c:v>14.590317590643934</c:v>
                </c:pt>
                <c:pt idx="105">
                  <c:v>27.605747036508149</c:v>
                </c:pt>
                <c:pt idx="106">
                  <c:v>42.768131748667884</c:v>
                </c:pt>
                <c:pt idx="107">
                  <c:v>60.656449559360652</c:v>
                </c:pt>
                <c:pt idx="108">
                  <c:v>56.389593203010975</c:v>
                </c:pt>
                <c:pt idx="109">
                  <c:v>52.514487139159911</c:v>
                </c:pt>
                <c:pt idx="110">
                  <c:v>48.979548063417496</c:v>
                </c:pt>
                <c:pt idx="111">
                  <c:v>45.741868130004491</c:v>
                </c:pt>
                <c:pt idx="112">
                  <c:v>42.765464706519367</c:v>
                </c:pt>
                <c:pt idx="113">
                  <c:v>40.019937422143926</c:v>
                </c:pt>
                <c:pt idx="114">
                  <c:v>37.479426061341542</c:v>
                </c:pt>
                <c:pt idx="115">
                  <c:v>35.121793505738083</c:v>
                </c:pt>
                <c:pt idx="116">
                  <c:v>32.927978993717545</c:v>
                </c:pt>
                <c:pt idx="117">
                  <c:v>30.881481668119648</c:v>
                </c:pt>
                <c:pt idx="118">
                  <c:v>28.967944785286392</c:v>
                </c:pt>
                <c:pt idx="119">
                  <c:v>27.17481841583114</c:v>
                </c:pt>
                <c:pt idx="120">
                  <c:v>26.018546138004808</c:v>
                </c:pt>
                <c:pt idx="121">
                  <c:v>24.912373909266151</c:v>
                </c:pt>
                <c:pt idx="122">
                  <c:v>23.853114604162357</c:v>
                </c:pt>
                <c:pt idx="123">
                  <c:v>22.837845816743979</c:v>
                </c:pt>
                <c:pt idx="124">
                  <c:v>21.863882935480845</c:v>
                </c:pt>
                <c:pt idx="125">
                  <c:v>20.928755438976566</c:v>
                </c:pt>
                <c:pt idx="126">
                  <c:v>20.030185971780369</c:v>
                </c:pt>
                <c:pt idx="127">
                  <c:v>19.166071827190677</c:v>
                </c:pt>
                <c:pt idx="128">
                  <c:v>18.334468520093424</c:v>
                </c:pt>
                <c:pt idx="129">
                  <c:v>17.53357517969782</c:v>
                </c:pt>
                <c:pt idx="130">
                  <c:v>16.761721531212132</c:v>
                </c:pt>
                <c:pt idx="131">
                  <c:v>16.017356268402239</c:v>
                </c:pt>
                <c:pt idx="132">
                  <c:v>15.316280042276205</c:v>
                </c:pt>
                <c:pt idx="133">
                  <c:v>14.633432827996856</c:v>
                </c:pt>
                <c:pt idx="134">
                  <c:v>13.968112778459044</c:v>
                </c:pt>
                <c:pt idx="135">
                  <c:v>13.319653619714984</c:v>
                </c:pt>
                <c:pt idx="136">
                  <c:v>12.687422425391048</c:v>
                </c:pt>
                <c:pt idx="137">
                  <c:v>12.070817556127892</c:v>
                </c:pt>
                <c:pt idx="138">
                  <c:v>11.469266749943358</c:v>
                </c:pt>
                <c:pt idx="139">
                  <c:v>10.88222535077621</c:v>
                </c:pt>
                <c:pt idx="140">
                  <c:v>10.309174663685354</c:v>
                </c:pt>
                <c:pt idx="141">
                  <c:v>9.7496204262635757</c:v>
                </c:pt>
                <c:pt idx="142">
                  <c:v>9.2030913867977517</c:v>
                </c:pt>
                <c:pt idx="143">
                  <c:v>8.6691379805787108</c:v>
                </c:pt>
                <c:pt idx="144">
                  <c:v>7.0457300467478632</c:v>
                </c:pt>
                <c:pt idx="145">
                  <c:v>5.4454439479156349</c:v>
                </c:pt>
                <c:pt idx="146">
                  <c:v>3.8677891983581958</c:v>
                </c:pt>
                <c:pt idx="147">
                  <c:v>2.3122890879057678</c:v>
                </c:pt>
                <c:pt idx="148">
                  <c:v>0.77848020169743393</c:v>
                </c:pt>
                <c:pt idx="149">
                  <c:v>-0.73408804011233997</c:v>
                </c:pt>
                <c:pt idx="150">
                  <c:v>-2.2258538236560952</c:v>
                </c:pt>
                <c:pt idx="151">
                  <c:v>-3.697243364571861</c:v>
                </c:pt>
                <c:pt idx="152">
                  <c:v>-5.1486713139973972</c:v>
                </c:pt>
                <c:pt idx="153">
                  <c:v>-6.5805411481516103</c:v>
                </c:pt>
                <c:pt idx="154">
                  <c:v>-7.9932455422725894</c:v>
                </c:pt>
                <c:pt idx="155">
                  <c:v>-9.3871667296401995</c:v>
                </c:pt>
                <c:pt idx="156">
                  <c:v>-8.5964385001592802</c:v>
                </c:pt>
                <c:pt idx="157">
                  <c:v>-7.793142481240281</c:v>
                </c:pt>
                <c:pt idx="158">
                  <c:v>-6.9769766450827149</c:v>
                </c:pt>
                <c:pt idx="159">
                  <c:v>-6.1476292080012769</c:v>
                </c:pt>
                <c:pt idx="160">
                  <c:v>-5.304778233309591</c:v>
                </c:pt>
                <c:pt idx="161">
                  <c:v>-4.4480912146469365</c:v>
                </c:pt>
                <c:pt idx="162">
                  <c:v>-3.5772246386152347</c:v>
                </c:pt>
                <c:pt idx="163">
                  <c:v>-2.6918235255175773</c:v>
                </c:pt>
                <c:pt idx="164">
                  <c:v>-1.791520946908264</c:v>
                </c:pt>
                <c:pt idx="165">
                  <c:v>-0.87593751857716029</c:v>
                </c:pt>
                <c:pt idx="166">
                  <c:v>5.5319132503825585E-2</c:v>
                </c:pt>
                <c:pt idx="167">
                  <c:v>1.0026549288454305</c:v>
                </c:pt>
                <c:pt idx="168">
                  <c:v>2.3083669374201605</c:v>
                </c:pt>
                <c:pt idx="169">
                  <c:v>3.6119006218721381</c:v>
                </c:pt>
                <c:pt idx="170">
                  <c:v>4.9132614288172221</c:v>
                </c:pt>
                <c:pt idx="171">
                  <c:v>6.2124547867284008</c:v>
                </c:pt>
                <c:pt idx="172">
                  <c:v>7.5094861060110247</c:v>
                </c:pt>
                <c:pt idx="173">
                  <c:v>8.8043607790782232</c:v>
                </c:pt>
                <c:pt idx="174">
                  <c:v>10.097084180425369</c:v>
                </c:pt>
                <c:pt idx="175">
                  <c:v>11.387661666704659</c:v>
                </c:pt>
                <c:pt idx="176">
                  <c:v>12.67609857679895</c:v>
                </c:pt>
                <c:pt idx="177">
                  <c:v>13.962400231895472</c:v>
                </c:pt>
                <c:pt idx="178">
                  <c:v>15.246571935559004</c:v>
                </c:pt>
                <c:pt idx="179">
                  <c:v>16.528618973804782</c:v>
                </c:pt>
                <c:pt idx="180">
                  <c:v>14.123585780125893</c:v>
                </c:pt>
                <c:pt idx="181">
                  <c:v>11.783029524020264</c:v>
                </c:pt>
                <c:pt idx="182">
                  <c:v>9.5043916424379091</c:v>
                </c:pt>
                <c:pt idx="183">
                  <c:v>7.2852471764051785</c:v>
                </c:pt>
                <c:pt idx="184">
                  <c:v>5.1232961626642748</c:v>
                </c:pt>
                <c:pt idx="185">
                  <c:v>3.0163556824277009</c:v>
                </c:pt>
                <c:pt idx="186">
                  <c:v>0.96235250946352835</c:v>
                </c:pt>
                <c:pt idx="187">
                  <c:v>-1.0406836945404478</c:v>
                </c:pt>
                <c:pt idx="188">
                  <c:v>-2.9946266842791402</c:v>
                </c:pt>
                <c:pt idx="189">
                  <c:v>-4.9012594772009521</c:v>
                </c:pt>
                <c:pt idx="190">
                  <c:v>-6.7622797802891625</c:v>
                </c:pt>
                <c:pt idx="191">
                  <c:v>-8.5793050319711881</c:v>
                </c:pt>
                <c:pt idx="192">
                  <c:v>-8.8376986087693012</c:v>
                </c:pt>
                <c:pt idx="193">
                  <c:v>-9.0998405111375149</c:v>
                </c:pt>
                <c:pt idx="194">
                  <c:v>-9.3658128962761538</c:v>
                </c:pt>
                <c:pt idx="195">
                  <c:v>-9.6357003400595147</c:v>
                </c:pt>
                <c:pt idx="196">
                  <c:v>-9.9095899267019689</c:v>
                </c:pt>
                <c:pt idx="197">
                  <c:v>-10.187571342442396</c:v>
                </c:pt>
                <c:pt idx="198">
                  <c:v>-10.469736973459476</c:v>
                </c:pt>
                <c:pt idx="199">
                  <c:v>-10.756182008241638</c:v>
                </c:pt>
                <c:pt idx="200">
                  <c:v>-11.047004544650633</c:v>
                </c:pt>
                <c:pt idx="201">
                  <c:v>-11.342305701931153</c:v>
                </c:pt>
                <c:pt idx="202">
                  <c:v>-11.642189737935581</c:v>
                </c:pt>
                <c:pt idx="203">
                  <c:v>-11.946764171848969</c:v>
                </c:pt>
                <c:pt idx="204">
                  <c:v>-12.047391849318529</c:v>
                </c:pt>
                <c:pt idx="205">
                  <c:v>-12.150063857230776</c:v>
                </c:pt>
                <c:pt idx="206">
                  <c:v>-12.25484313317105</c:v>
                </c:pt>
                <c:pt idx="207">
                  <c:v>-12.361795225007938</c:v>
                </c:pt>
                <c:pt idx="208">
                  <c:v>-12.470988427634992</c:v>
                </c:pt>
                <c:pt idx="209">
                  <c:v>-12.5824939283997</c:v>
                </c:pt>
                <c:pt idx="210">
                  <c:v>-12.696385961870206</c:v>
                </c:pt>
                <c:pt idx="211">
                  <c:v>-12.812741974646883</c:v>
                </c:pt>
                <c:pt idx="212">
                  <c:v>-12.931642800987603</c:v>
                </c:pt>
                <c:pt idx="213">
                  <c:v>-13.053172850083641</c:v>
                </c:pt>
                <c:pt idx="214">
                  <c:v>-13.177420305898139</c:v>
                </c:pt>
                <c:pt idx="215">
                  <c:v>-13.304477340561192</c:v>
                </c:pt>
                <c:pt idx="216">
                  <c:v>-11.211906185579878</c:v>
                </c:pt>
                <c:pt idx="217">
                  <c:v>-9.0718818552466018</c:v>
                </c:pt>
                <c:pt idx="218">
                  <c:v>-6.8827716963259178</c:v>
                </c:pt>
                <c:pt idx="219">
                  <c:v>-4.6428672901927683</c:v>
                </c:pt>
                <c:pt idx="220">
                  <c:v>-2.3503800062562448</c:v>
                </c:pt>
                <c:pt idx="221">
                  <c:v>-3.4362385073336554E-3</c:v>
                </c:pt>
                <c:pt idx="222">
                  <c:v>2.3999277014716398</c:v>
                </c:pt>
                <c:pt idx="223">
                  <c:v>4.8617710642921139</c:v>
                </c:pt>
                <c:pt idx="224">
                  <c:v>7.3842545474787471</c:v>
                </c:pt>
                <c:pt idx="225">
                  <c:v>9.9696466204683958</c:v>
                </c:pt>
                <c:pt idx="226">
                  <c:v>12.620330328804741</c:v>
                </c:pt>
                <c:pt idx="227">
                  <c:v>15.33881062042623</c:v>
                </c:pt>
                <c:pt idx="228">
                  <c:v>15.569959335925887</c:v>
                </c:pt>
                <c:pt idx="229">
                  <c:v>15.795346109693583</c:v>
                </c:pt>
                <c:pt idx="230">
                  <c:v>16.015183735070011</c:v>
                </c:pt>
                <c:pt idx="231">
                  <c:v>16.229674654634607</c:v>
                </c:pt>
                <c:pt idx="232">
                  <c:v>16.439011582000319</c:v>
                </c:pt>
                <c:pt idx="233">
                  <c:v>16.6433780793176</c:v>
                </c:pt>
                <c:pt idx="234">
                  <c:v>16.842949094124364</c:v>
                </c:pt>
                <c:pt idx="235">
                  <c:v>17.037891458842978</c:v>
                </c:pt>
                <c:pt idx="236">
                  <c:v>17.22836435592059</c:v>
                </c:pt>
                <c:pt idx="237">
                  <c:v>17.414519751339625</c:v>
                </c:pt>
                <c:pt idx="238">
                  <c:v>17.596502798978932</c:v>
                </c:pt>
                <c:pt idx="239">
                  <c:v>17.774452218086623</c:v>
                </c:pt>
                <c:pt idx="240">
                  <c:v>18.56447113944067</c:v>
                </c:pt>
                <c:pt idx="241">
                  <c:v>19.331759833737607</c:v>
                </c:pt>
                <c:pt idx="242">
                  <c:v>20.077285371444731</c:v>
                </c:pt>
                <c:pt idx="243">
                  <c:v>20.80196073073941</c:v>
                </c:pt>
                <c:pt idx="244">
                  <c:v>21.50664852736206</c:v>
                </c:pt>
                <c:pt idx="245">
                  <c:v>22.192164440043683</c:v>
                </c:pt>
                <c:pt idx="246">
                  <c:v>22.859280360106851</c:v>
                </c:pt>
                <c:pt idx="247">
                  <c:v>23.508727290809077</c:v>
                </c:pt>
                <c:pt idx="248">
                  <c:v>24.141198019324392</c:v>
                </c:pt>
                <c:pt idx="249">
                  <c:v>24.75734958189517</c:v>
                </c:pt>
                <c:pt idx="250">
                  <c:v>25.357805540595322</c:v>
                </c:pt>
                <c:pt idx="251">
                  <c:v>25.943158088289735</c:v>
                </c:pt>
                <c:pt idx="252">
                  <c:v>23.44890664979846</c:v>
                </c:pt>
                <c:pt idx="253">
                  <c:v>21.058033223423124</c:v>
                </c:pt>
                <c:pt idx="254">
                  <c:v>18.764241306777734</c:v>
                </c:pt>
                <c:pt idx="255">
                  <c:v>16.561735562028403</c:v>
                </c:pt>
                <c:pt idx="256">
                  <c:v>14.44517292653164</c:v>
                </c:pt>
                <c:pt idx="257">
                  <c:v>12.409619337028374</c:v>
                </c:pt>
                <c:pt idx="258">
                  <c:v>10.450511329529803</c:v>
                </c:pt>
                <c:pt idx="259">
                  <c:v>8.5636218858316369</c:v>
                </c:pt>
                <c:pt idx="260">
                  <c:v>6.7450299886703959</c:v>
                </c:pt>
                <c:pt idx="261">
                  <c:v>4.9910934240429299</c:v>
                </c:pt>
                <c:pt idx="262">
                  <c:v>3.298424433690343</c:v>
                </c:pt>
                <c:pt idx="263">
                  <c:v>1.6638678752666038</c:v>
                </c:pt>
                <c:pt idx="264">
                  <c:v>2.5817382733223582</c:v>
                </c:pt>
                <c:pt idx="265">
                  <c:v>3.4970703519766602</c:v>
                </c:pt>
                <c:pt idx="266">
                  <c:v>4.4098746260615656</c:v>
                </c:pt>
                <c:pt idx="267">
                  <c:v>5.3201615524131114</c:v>
                </c:pt>
                <c:pt idx="268">
                  <c:v>6.2279415302707122</c:v>
                </c:pt>
                <c:pt idx="269">
                  <c:v>7.1332249016730458</c:v>
                </c:pt>
                <c:pt idx="270">
                  <c:v>8.0360219518510405</c:v>
                </c:pt>
                <c:pt idx="271">
                  <c:v>8.9363429096169824</c:v>
                </c:pt>
                <c:pt idx="272">
                  <c:v>9.8341979477513064</c:v>
                </c:pt>
                <c:pt idx="273">
                  <c:v>10.729597183385351</c:v>
                </c:pt>
                <c:pt idx="274">
                  <c:v>11.6225506783816</c:v>
                </c:pt>
                <c:pt idx="275">
                  <c:v>12.513068439710494</c:v>
                </c:pt>
                <c:pt idx="276">
                  <c:v>11.671125956269933</c:v>
                </c:pt>
                <c:pt idx="277">
                  <c:v>10.846383569383121</c:v>
                </c:pt>
                <c:pt idx="278">
                  <c:v>10.03831953561496</c:v>
                </c:pt>
                <c:pt idx="279">
                  <c:v>9.2464330022129246</c:v>
                </c:pt>
                <c:pt idx="280">
                  <c:v>8.4702429718872168</c:v>
                </c:pt>
                <c:pt idx="281">
                  <c:v>7.7092873285461394</c:v>
                </c:pt>
                <c:pt idx="282">
                  <c:v>6.9631219198399208</c:v>
                </c:pt>
                <c:pt idx="283">
                  <c:v>6.2313196926860144</c:v>
                </c:pt>
                <c:pt idx="284">
                  <c:v>5.5134698782399312</c:v>
                </c:pt>
                <c:pt idx="285">
                  <c:v>4.809177223043676</c:v>
                </c:pt>
                <c:pt idx="286">
                  <c:v>4.1180612633276326</c:v>
                </c:pt>
                <c:pt idx="287">
                  <c:v>3.4397556396664726</c:v>
                </c:pt>
                <c:pt idx="288">
                  <c:v>1.5798823970407483</c:v>
                </c:pt>
                <c:pt idx="289">
                  <c:v>-0.26938910876603472</c:v>
                </c:pt>
                <c:pt idx="290">
                  <c:v>-2.1081492689052226</c:v>
                </c:pt>
                <c:pt idx="291">
                  <c:v>-3.9364874498652114</c:v>
                </c:pt>
                <c:pt idx="292">
                  <c:v>-5.7544920079497501</c:v>
                </c:pt>
                <c:pt idx="293">
                  <c:v>-7.5622503035114477</c:v>
                </c:pt>
                <c:pt idx="294">
                  <c:v>-9.3598487149452012</c:v>
                </c:pt>
                <c:pt idx="295">
                  <c:v>-11.147372652446492</c:v>
                </c:pt>
                <c:pt idx="296">
                  <c:v>-12.924906571538884</c:v>
                </c:pt>
                <c:pt idx="297">
                  <c:v>-14.692533986375494</c:v>
                </c:pt>
                <c:pt idx="298">
                  <c:v>-16.450337482818483</c:v>
                </c:pt>
                <c:pt idx="299">
                  <c:v>-18.198398731301239</c:v>
                </c:pt>
                <c:pt idx="300">
                  <c:v>-16.756152543743113</c:v>
                </c:pt>
                <c:pt idx="301">
                  <c:v>-15.268793776342235</c:v>
                </c:pt>
                <c:pt idx="302">
                  <c:v>-13.734172158609809</c:v>
                </c:pt>
                <c:pt idx="303">
                  <c:v>-12.149998558249465</c:v>
                </c:pt>
                <c:pt idx="304">
                  <c:v>-10.513833587810538</c:v>
                </c:pt>
                <c:pt idx="305">
                  <c:v>-8.8230750708636947</c:v>
                </c:pt>
                <c:pt idx="306">
                  <c:v>-7.0749442322498908</c:v>
                </c:pt>
                <c:pt idx="307">
                  <c:v>-5.2664704582518738</c:v>
                </c:pt>
                <c:pt idx="308">
                  <c:v>-3.3944744508788602</c:v>
                </c:pt>
                <c:pt idx="309">
                  <c:v>-1.4555495753131709</c:v>
                </c:pt>
                <c:pt idx="310">
                  <c:v>0.55395882969442312</c:v>
                </c:pt>
                <c:pt idx="311">
                  <c:v>2.6379764428369867</c:v>
                </c:pt>
                <c:pt idx="312">
                  <c:v>0.40173470701250835</c:v>
                </c:pt>
                <c:pt idx="313">
                  <c:v>-1.8247181451866368</c:v>
                </c:pt>
                <c:pt idx="314">
                  <c:v>-4.0414462479105566</c:v>
                </c:pt>
                <c:pt idx="315">
                  <c:v>-6.2485131762770862</c:v>
                </c:pt>
                <c:pt idx="316">
                  <c:v>-8.4459819524497277</c:v>
                </c:pt>
                <c:pt idx="317">
                  <c:v>-10.633915051636279</c:v>
                </c:pt>
                <c:pt idx="318">
                  <c:v>-12.812374408009703</c:v>
                </c:pt>
                <c:pt idx="319">
                  <c:v>-14.981421420552138</c:v>
                </c:pt>
                <c:pt idx="320">
                  <c:v>-17.141116958823304</c:v>
                </c:pt>
                <c:pt idx="321">
                  <c:v>-19.291521368654671</c:v>
                </c:pt>
                <c:pt idx="322">
                  <c:v>-21.432694477769928</c:v>
                </c:pt>
                <c:pt idx="323">
                  <c:v>-23.564695601333568</c:v>
                </c:pt>
                <c:pt idx="324">
                  <c:v>-24.404945626184528</c:v>
                </c:pt>
                <c:pt idx="325">
                  <c:v>-25.279545101725844</c:v>
                </c:pt>
                <c:pt idx="326">
                  <c:v>-26.190644289476921</c:v>
                </c:pt>
                <c:pt idx="327">
                  <c:v>-27.140576749752071</c:v>
                </c:pt>
                <c:pt idx="328">
                  <c:v>-28.131879298572443</c:v>
                </c:pt>
                <c:pt idx="329">
                  <c:v>-29.167314630022659</c:v>
                </c:pt>
                <c:pt idx="330">
                  <c:v>-30.249897028837538</c:v>
                </c:pt>
                <c:pt idx="331">
                  <c:v>-31.382921677174352</c:v>
                </c:pt>
                <c:pt idx="332">
                  <c:v>-32.569998155692915</c:v>
                </c:pt>
                <c:pt idx="333">
                  <c:v>-33.815088856380854</c:v>
                </c:pt>
                <c:pt idx="334">
                  <c:v>-35.122553168323932</c:v>
                </c:pt>
                <c:pt idx="335">
                  <c:v>-36.497198474623225</c:v>
                </c:pt>
                <c:pt idx="336">
                  <c:v>-34.997143676567518</c:v>
                </c:pt>
                <c:pt idx="337">
                  <c:v>-33.399932666441089</c:v>
                </c:pt>
                <c:pt idx="338">
                  <c:v>-31.695810555037824</c:v>
                </c:pt>
                <c:pt idx="339">
                  <c:v>-29.873671324718117</c:v>
                </c:pt>
                <c:pt idx="340">
                  <c:v>-27.920815511356011</c:v>
                </c:pt>
                <c:pt idx="341">
                  <c:v>-25.822653795897921</c:v>
                </c:pt>
                <c:pt idx="342">
                  <c:v>-23.562341874779207</c:v>
                </c:pt>
                <c:pt idx="343">
                  <c:v>-21.120327273878686</c:v>
                </c:pt>
                <c:pt idx="344">
                  <c:v>-18.473782292988986</c:v>
                </c:pt>
                <c:pt idx="345">
                  <c:v>-15.595888241948174</c:v>
                </c:pt>
                <c:pt idx="346">
                  <c:v>-12.454923390976475</c:v>
                </c:pt>
                <c:pt idx="347">
                  <c:v>-9.0130888281860706</c:v>
                </c:pt>
                <c:pt idx="348">
                  <c:v>-5.9260032383253645</c:v>
                </c:pt>
                <c:pt idx="349">
                  <c:v>-2.7918367806558138</c:v>
                </c:pt>
                <c:pt idx="350">
                  <c:v>0.39049586003783077</c:v>
                </c:pt>
                <c:pt idx="351">
                  <c:v>3.6221136157490292</c:v>
                </c:pt>
                <c:pt idx="352">
                  <c:v>6.9041703469730749</c:v>
                </c:pt>
                <c:pt idx="353">
                  <c:v>10.237856216333995</c:v>
                </c:pt>
                <c:pt idx="354">
                  <c:v>13.624399127549623</c:v>
                </c:pt>
                <c:pt idx="355">
                  <c:v>17.065066233390084</c:v>
                </c:pt>
                <c:pt idx="356">
                  <c:v>20.561165516519637</c:v>
                </c:pt>
                <c:pt idx="357">
                  <c:v>24.114047447365579</c:v>
                </c:pt>
                <c:pt idx="358">
                  <c:v>27.725106723428226</c:v>
                </c:pt>
                <c:pt idx="359">
                  <c:v>31.39578409473819</c:v>
                </c:pt>
                <c:pt idx="360">
                  <c:v>29.610133012012</c:v>
                </c:pt>
                <c:pt idx="361">
                  <c:v>27.913272379387053</c:v>
                </c:pt>
                <c:pt idx="362">
                  <c:v>26.298740275111172</c:v>
                </c:pt>
                <c:pt idx="363">
                  <c:v>24.760686967175943</c:v>
                </c:pt>
                <c:pt idx="364">
                  <c:v>23.293804093583617</c:v>
                </c:pt>
                <c:pt idx="365">
                  <c:v>21.893263451436496</c:v>
                </c:pt>
                <c:pt idx="366">
                  <c:v>20.554663907470896</c:v>
                </c:pt>
                <c:pt idx="367">
                  <c:v>19.273985200091133</c:v>
                </c:pt>
                <c:pt idx="368">
                  <c:v>18.047547611328696</c:v>
                </c:pt>
                <c:pt idx="369">
                  <c:v>16.871976656630977</c:v>
                </c:pt>
                <c:pt idx="370">
                  <c:v>15.744172078875948</c:v>
                </c:pt>
                <c:pt idx="371">
                  <c:v>14.66128054668043</c:v>
                </c:pt>
                <c:pt idx="372">
                  <c:v>13.736904890219279</c:v>
                </c:pt>
                <c:pt idx="373">
                  <c:v>12.834578012913141</c:v>
                </c:pt>
                <c:pt idx="374">
                  <c:v>11.953520330672362</c:v>
                </c:pt>
                <c:pt idx="375">
                  <c:v>11.092988583231531</c:v>
                </c:pt>
                <c:pt idx="376">
                  <c:v>10.252273742925482</c:v>
                </c:pt>
                <c:pt idx="377">
                  <c:v>9.4306990662951193</c:v>
                </c:pt>
                <c:pt idx="378">
                  <c:v>8.6276182772699457</c:v>
                </c:pt>
                <c:pt idx="379">
                  <c:v>7.8424138716763281</c:v>
                </c:pt>
                <c:pt idx="380">
                  <c:v>7.0744955337233506</c:v>
                </c:pt>
                <c:pt idx="381">
                  <c:v>6.3232986559316657</c:v>
                </c:pt>
                <c:pt idx="382">
                  <c:v>5.5882829547072106</c:v>
                </c:pt>
                <c:pt idx="383">
                  <c:v>4.8689311744252564</c:v>
                </c:pt>
                <c:pt idx="384">
                  <c:v>4.3700710837108545</c:v>
                </c:pt>
                <c:pt idx="385">
                  <c:v>3.8752265992248169</c:v>
                </c:pt>
                <c:pt idx="386">
                  <c:v>3.3843494295106638</c:v>
                </c:pt>
                <c:pt idx="387">
                  <c:v>2.8973920543541993</c:v>
                </c:pt>
                <c:pt idx="388">
                  <c:v>2.4143077094480532</c:v>
                </c:pt>
                <c:pt idx="389">
                  <c:v>1.9350503714210561</c:v>
                </c:pt>
                <c:pt idx="390">
                  <c:v>1.4595747432218076</c:v>
                </c:pt>
                <c:pt idx="391">
                  <c:v>0.98783623984685676</c:v>
                </c:pt>
                <c:pt idx="392">
                  <c:v>0.5197909744042164</c:v>
                </c:pt>
                <c:pt idx="393">
                  <c:v>5.5395744502888533E-2</c:v>
                </c:pt>
                <c:pt idx="394">
                  <c:v>-0.40539198104053753</c:v>
                </c:pt>
                <c:pt idx="395">
                  <c:v>-0.86261407518649946</c:v>
                </c:pt>
                <c:pt idx="396">
                  <c:v>-0.14020353539768848</c:v>
                </c:pt>
                <c:pt idx="397">
                  <c:v>0.5832471022289667</c:v>
                </c:pt>
                <c:pt idx="398">
                  <c:v>1.3077400855486587</c:v>
                </c:pt>
                <c:pt idx="399">
                  <c:v>2.0332776688986058</c:v>
                </c:pt>
                <c:pt idx="400">
                  <c:v>2.7598621131215424</c:v>
                </c:pt>
                <c:pt idx="401">
                  <c:v>3.4874956855891099</c:v>
                </c:pt>
                <c:pt idx="402">
                  <c:v>4.2161806602254188</c:v>
                </c:pt>
                <c:pt idx="403">
                  <c:v>4.9459193175309508</c:v>
                </c:pt>
                <c:pt idx="404">
                  <c:v>5.6767139446060071</c:v>
                </c:pt>
                <c:pt idx="405">
                  <c:v>6.4085668351749518</c:v>
                </c:pt>
                <c:pt idx="406">
                  <c:v>7.1414802896099303</c:v>
                </c:pt>
                <c:pt idx="407">
                  <c:v>7.8754566149551266</c:v>
                </c:pt>
                <c:pt idx="408">
                  <c:v>3.0908445412169954</c:v>
                </c:pt>
                <c:pt idx="409">
                  <c:v>-1.6317794979721754</c:v>
                </c:pt>
                <c:pt idx="410">
                  <c:v>-6.2936123975684097</c:v>
                </c:pt>
                <c:pt idx="411">
                  <c:v>-10.895820435945481</c:v>
                </c:pt>
                <c:pt idx="412">
                  <c:v>-15.439540247639329</c:v>
                </c:pt>
                <c:pt idx="413">
                  <c:v>-19.92587975924036</c:v>
                </c:pt>
                <c:pt idx="414">
                  <c:v>-24.355919090050932</c:v>
                </c:pt>
                <c:pt idx="415">
                  <c:v>-28.730711419046926</c:v>
                </c:pt>
                <c:pt idx="416">
                  <c:v>-33.05128381960445</c:v>
                </c:pt>
                <c:pt idx="417">
                  <c:v>-37.31863806338179</c:v>
                </c:pt>
                <c:pt idx="418">
                  <c:v>-41.53375139467785</c:v>
                </c:pt>
                <c:pt idx="419">
                  <c:v>-45.697577276524648</c:v>
                </c:pt>
                <c:pt idx="420">
                  <c:v>-42.821162336252449</c:v>
                </c:pt>
                <c:pt idx="421">
                  <c:v>-39.707611152976632</c:v>
                </c:pt>
                <c:pt idx="422">
                  <c:v>-36.326338127800042</c:v>
                </c:pt>
                <c:pt idx="423">
                  <c:v>-32.641261498028911</c:v>
                </c:pt>
                <c:pt idx="424">
                  <c:v>-28.609510705993628</c:v>
                </c:pt>
                <c:pt idx="425">
                  <c:v>-24.179750947482404</c:v>
                </c:pt>
                <c:pt idx="426">
                  <c:v>-19.28998576174655</c:v>
                </c:pt>
                <c:pt idx="427">
                  <c:v>-13.864637565078098</c:v>
                </c:pt>
                <c:pt idx="428">
                  <c:v>-7.8106132824912464</c:v>
                </c:pt>
                <c:pt idx="429">
                  <c:v>-1.0119181470654297</c:v>
                </c:pt>
                <c:pt idx="430">
                  <c:v>6.677848328740879</c:v>
                </c:pt>
                <c:pt idx="431">
                  <c:v>15.446153846153848</c:v>
                </c:pt>
                <c:pt idx="432">
                  <c:v>20.690091640929566</c:v>
                </c:pt>
                <c:pt idx="433">
                  <c:v>25.802419758024172</c:v>
                </c:pt>
                <c:pt idx="434">
                  <c:v>30.788031402755109</c:v>
                </c:pt>
                <c:pt idx="435">
                  <c:v>35.651580179477151</c:v>
                </c:pt>
                <c:pt idx="436">
                  <c:v>40.39749457961932</c:v>
                </c:pt>
                <c:pt idx="437">
                  <c:v>45.029991431019681</c:v>
                </c:pt>
                <c:pt idx="438">
                  <c:v>49.553088394411219</c:v>
                </c:pt>
                <c:pt idx="439">
                  <c:v>53.970615584898638</c:v>
                </c:pt>
                <c:pt idx="440">
                  <c:v>58.286226389080355</c:v>
                </c:pt>
                <c:pt idx="441">
                  <c:v>62.503407542026338</c:v>
                </c:pt>
                <c:pt idx="442">
                  <c:v>66.625488522528173</c:v>
                </c:pt>
                <c:pt idx="443">
                  <c:v>70.655650319829448</c:v>
                </c:pt>
                <c:pt idx="444">
                  <c:v>62.796014682747767</c:v>
                </c:pt>
                <c:pt idx="445">
                  <c:v>55.764416007630302</c:v>
                </c:pt>
                <c:pt idx="446">
                  <c:v>49.436547935896726</c:v>
                </c:pt>
                <c:pt idx="447">
                  <c:v>43.711799813043854</c:v>
                </c:pt>
                <c:pt idx="448">
                  <c:v>38.507867327853972</c:v>
                </c:pt>
                <c:pt idx="449">
                  <c:v>33.756770064007924</c:v>
                </c:pt>
                <c:pt idx="450">
                  <c:v>29.401865337129038</c:v>
                </c:pt>
                <c:pt idx="451">
                  <c:v>25.395579176229049</c:v>
                </c:pt>
                <c:pt idx="452">
                  <c:v>21.697661251687663</c:v>
                </c:pt>
                <c:pt idx="453">
                  <c:v>18.273827830122727</c:v>
                </c:pt>
                <c:pt idx="454">
                  <c:v>15.094695693199441</c:v>
                </c:pt>
                <c:pt idx="455">
                  <c:v>12.134936748399213</c:v>
                </c:pt>
                <c:pt idx="456">
                  <c:v>10.088516099107125</c:v>
                </c:pt>
                <c:pt idx="457">
                  <c:v>8.0826636050516498</c:v>
                </c:pt>
                <c:pt idx="458">
                  <c:v>6.1161847739588353</c:v>
                </c:pt>
                <c:pt idx="459">
                  <c:v>4.1879315520864395</c:v>
                </c:pt>
                <c:pt idx="460">
                  <c:v>2.2968000891961111</c:v>
                </c:pt>
                <c:pt idx="461">
                  <c:v>0.44172863137741558</c:v>
                </c:pt>
                <c:pt idx="462">
                  <c:v>-1.3783044667274567</c:v>
                </c:pt>
                <c:pt idx="463">
                  <c:v>-3.1642826181188042</c:v>
                </c:pt>
                <c:pt idx="464">
                  <c:v>-4.9171527752925783</c:v>
                </c:pt>
                <c:pt idx="465">
                  <c:v>-6.6378271044606834</c:v>
                </c:pt>
                <c:pt idx="466">
                  <c:v>-8.3271845683567136</c:v>
                </c:pt>
                <c:pt idx="467">
                  <c:v>-9.9860724233983689</c:v>
                </c:pt>
                <c:pt idx="468">
                  <c:v>-9.2307152136512371</c:v>
                </c:pt>
                <c:pt idx="469">
                  <c:v>-8.4625734721337125</c:v>
                </c:pt>
                <c:pt idx="470">
                  <c:v>-7.6813198585865905</c:v>
                </c:pt>
                <c:pt idx="471">
                  <c:v>-6.8866157614176728</c:v>
                </c:pt>
                <c:pt idx="472">
                  <c:v>-6.0781108083560582</c:v>
                </c:pt>
                <c:pt idx="473">
                  <c:v>-5.255442351388993</c:v>
                </c:pt>
                <c:pt idx="474">
                  <c:v>-4.4182349243908874</c:v>
                </c:pt>
                <c:pt idx="475">
                  <c:v>-3.5660996717397921</c:v>
                </c:pt>
                <c:pt idx="476">
                  <c:v>-2.6986337460950978</c:v>
                </c:pt>
                <c:pt idx="477">
                  <c:v>-1.8154196733763968</c:v>
                </c:pt>
                <c:pt idx="478">
                  <c:v>-0.91602468284084182</c:v>
                </c:pt>
                <c:pt idx="479">
                  <c:v>0</c:v>
                </c:pt>
                <c:pt idx="480">
                  <c:v>3.0416731136211297</c:v>
                </c:pt>
                <c:pt idx="481">
                  <c:v>6.0833462272422736</c:v>
                </c:pt>
                <c:pt idx="482">
                  <c:v>9.1250193408634033</c:v>
                </c:pt>
                <c:pt idx="483">
                  <c:v>12.166692454484547</c:v>
                </c:pt>
                <c:pt idx="484">
                  <c:v>15.208365568105677</c:v>
                </c:pt>
                <c:pt idx="485">
                  <c:v>18.250038681726792</c:v>
                </c:pt>
                <c:pt idx="486">
                  <c:v>21.291711795347922</c:v>
                </c:pt>
                <c:pt idx="487">
                  <c:v>24.333384908969037</c:v>
                </c:pt>
                <c:pt idx="488">
                  <c:v>27.375058022590196</c:v>
                </c:pt>
                <c:pt idx="489">
                  <c:v>30.416731136211297</c:v>
                </c:pt>
                <c:pt idx="490">
                  <c:v>33.458404249832427</c:v>
                </c:pt>
                <c:pt idx="491">
                  <c:v>36.500077363453556</c:v>
                </c:pt>
              </c:numCache>
            </c:numRef>
          </c:val>
          <c:smooth val="0"/>
        </c:ser>
        <c:ser>
          <c:idx val="2"/>
          <c:order val="2"/>
          <c:tx>
            <c:v>USMTO - Units</c:v>
          </c:tx>
          <c:spPr>
            <a:ln>
              <a:solidFill>
                <a:srgbClr val="0070C0">
                  <a:alpha val="67000"/>
                </a:srgbClr>
              </a:solidFill>
              <a:prstDash val="lgDash"/>
            </a:ln>
          </c:spPr>
          <c:marker>
            <c:symbol val="none"/>
          </c:marker>
          <c:val>
            <c:numRef>
              <c:f>'Monthly Data'!$BRI$692:$BRI$1183</c:f>
              <c:numCache>
                <c:formatCode>0.0</c:formatCode>
                <c:ptCount val="492"/>
                <c:pt idx="0">
                  <c:v>13.48995566377738</c:v>
                </c:pt>
                <c:pt idx="1">
                  <c:v>13.084579762601848</c:v>
                </c:pt>
                <c:pt idx="2">
                  <c:v>12.688769310883558</c:v>
                </c:pt>
                <c:pt idx="3">
                  <c:v>10.676449998703646</c:v>
                </c:pt>
                <c:pt idx="4">
                  <c:v>8.7203505524678633</c:v>
                </c:pt>
                <c:pt idx="5">
                  <c:v>6.8181474365762682</c:v>
                </c:pt>
                <c:pt idx="6">
                  <c:v>4.3809685454845351</c:v>
                </c:pt>
                <c:pt idx="7">
                  <c:v>1.9922602837896051</c:v>
                </c:pt>
                <c:pt idx="8">
                  <c:v>-0.34940908757248224</c:v>
                </c:pt>
                <c:pt idx="9">
                  <c:v>-2.8106753198806871</c:v>
                </c:pt>
                <c:pt idx="10">
                  <c:v>-5.2360262524653933</c:v>
                </c:pt>
                <c:pt idx="11">
                  <c:v>-7.6262423163095434</c:v>
                </c:pt>
                <c:pt idx="12">
                  <c:v>-10.06227808684757</c:v>
                </c:pt>
                <c:pt idx="13">
                  <c:v>-12.457402142601651</c:v>
                </c:pt>
                <c:pt idx="14">
                  <c:v>-14.812636531675366</c:v>
                </c:pt>
                <c:pt idx="15">
                  <c:v>-16.707272505786335</c:v>
                </c:pt>
                <c:pt idx="16">
                  <c:v>-18.61620075999852</c:v>
                </c:pt>
                <c:pt idx="17">
                  <c:v>-20.53958362838128</c:v>
                </c:pt>
                <c:pt idx="18">
                  <c:v>-20.424970229128135</c:v>
                </c:pt>
                <c:pt idx="19">
                  <c:v>-20.307321044368209</c:v>
                </c:pt>
                <c:pt idx="20">
                  <c:v>-20.1865138412128</c:v>
                </c:pt>
                <c:pt idx="21">
                  <c:v>-18.852213203246833</c:v>
                </c:pt>
                <c:pt idx="22">
                  <c:v>-17.469582165047598</c:v>
                </c:pt>
                <c:pt idx="23">
                  <c:v>-16.035946391367901</c:v>
                </c:pt>
                <c:pt idx="24">
                  <c:v>-14.755898031350597</c:v>
                </c:pt>
                <c:pt idx="25">
                  <c:v>-13.427892422010231</c:v>
                </c:pt>
                <c:pt idx="26">
                  <c:v>-12.049183022651789</c:v>
                </c:pt>
                <c:pt idx="27">
                  <c:v>-8.6975108986077601</c:v>
                </c:pt>
                <c:pt idx="28">
                  <c:v>-5.1627294161157238</c:v>
                </c:pt>
                <c:pt idx="29">
                  <c:v>-1.4294116598641722</c:v>
                </c:pt>
                <c:pt idx="30">
                  <c:v>0.89729489329224066</c:v>
                </c:pt>
                <c:pt idx="31">
                  <c:v>3.2786685881415849</c:v>
                </c:pt>
                <c:pt idx="32">
                  <c:v>5.7166589755422308</c:v>
                </c:pt>
                <c:pt idx="33">
                  <c:v>6.4156103329760583</c:v>
                </c:pt>
                <c:pt idx="34">
                  <c:v>7.1160355894267298</c:v>
                </c:pt>
                <c:pt idx="35">
                  <c:v>7.8179394118954093</c:v>
                </c:pt>
                <c:pt idx="36">
                  <c:v>8.0155034920005761</c:v>
                </c:pt>
                <c:pt idx="37">
                  <c:v>8.214294586738859</c:v>
                </c:pt>
                <c:pt idx="38">
                  <c:v>8.4143241626794207</c:v>
                </c:pt>
                <c:pt idx="39">
                  <c:v>7.1374443205411495</c:v>
                </c:pt>
                <c:pt idx="40">
                  <c:v>5.8885896389095223</c:v>
                </c:pt>
                <c:pt idx="41">
                  <c:v>4.6668474821444477</c:v>
                </c:pt>
                <c:pt idx="42">
                  <c:v>3.1176659796762181</c:v>
                </c:pt>
                <c:pt idx="43">
                  <c:v>1.6043662311818281</c:v>
                </c:pt>
                <c:pt idx="44">
                  <c:v>0.12571588210646212</c:v>
                </c:pt>
                <c:pt idx="45">
                  <c:v>5.7301614863717987E-2</c:v>
                </c:pt>
                <c:pt idx="46">
                  <c:v>-1.0361262692526907E-2</c:v>
                </c:pt>
                <c:pt idx="47">
                  <c:v>-7.7285061656297671E-2</c:v>
                </c:pt>
                <c:pt idx="48">
                  <c:v>-7.2796890942228742E-2</c:v>
                </c:pt>
                <c:pt idx="49">
                  <c:v>-6.8297386333625809E-2</c:v>
                </c:pt>
                <c:pt idx="50">
                  <c:v>-6.3786504844316028E-2</c:v>
                </c:pt>
                <c:pt idx="51">
                  <c:v>0.14606263441787348</c:v>
                </c:pt>
                <c:pt idx="52">
                  <c:v>0.35620159053505063</c:v>
                </c:pt>
                <c:pt idx="53">
                  <c:v>0.56663096430915516</c:v>
                </c:pt>
                <c:pt idx="54">
                  <c:v>0.92308047782989888</c:v>
                </c:pt>
                <c:pt idx="55">
                  <c:v>1.2817689802635073</c:v>
                </c:pt>
                <c:pt idx="56">
                  <c:v>1.6427176339285552</c:v>
                </c:pt>
                <c:pt idx="57">
                  <c:v>2.2305907941851899</c:v>
                </c:pt>
                <c:pt idx="58">
                  <c:v>2.8127986367770745</c:v>
                </c:pt>
                <c:pt idx="59">
                  <c:v>3.3894226637562213</c:v>
                </c:pt>
                <c:pt idx="60">
                  <c:v>6.2805811932473432</c:v>
                </c:pt>
                <c:pt idx="61">
                  <c:v>9.1787800297497881</c:v>
                </c:pt>
                <c:pt idx="62">
                  <c:v>12.084044920561013</c:v>
                </c:pt>
                <c:pt idx="63">
                  <c:v>14.398341678533711</c:v>
                </c:pt>
                <c:pt idx="64">
                  <c:v>16.706136000045888</c:v>
                </c:pt>
                <c:pt idx="65">
                  <c:v>19.007455251314113</c:v>
                </c:pt>
                <c:pt idx="66">
                  <c:v>20.92848884462606</c:v>
                </c:pt>
                <c:pt idx="67">
                  <c:v>22.847939766342847</c:v>
                </c:pt>
                <c:pt idx="68">
                  <c:v>24.76580997151973</c:v>
                </c:pt>
                <c:pt idx="69">
                  <c:v>23.605036072994778</c:v>
                </c:pt>
                <c:pt idx="70">
                  <c:v>22.4685316251568</c:v>
                </c:pt>
                <c:pt idx="71">
                  <c:v>21.355543364420754</c:v>
                </c:pt>
                <c:pt idx="72">
                  <c:v>17.727763385146787</c:v>
                </c:pt>
                <c:pt idx="73">
                  <c:v>14.283985881189437</c:v>
                </c:pt>
                <c:pt idx="74">
                  <c:v>11.010558069381588</c:v>
                </c:pt>
                <c:pt idx="75">
                  <c:v>9.8425414225983019</c:v>
                </c:pt>
                <c:pt idx="76">
                  <c:v>8.7239353025568107</c:v>
                </c:pt>
                <c:pt idx="77">
                  <c:v>7.6516693370285509</c:v>
                </c:pt>
                <c:pt idx="78">
                  <c:v>5.412274764647691</c:v>
                </c:pt>
                <c:pt idx="79">
                  <c:v>3.2446756488652824</c:v>
                </c:pt>
                <c:pt idx="80">
                  <c:v>1.1454737971150308</c:v>
                </c:pt>
                <c:pt idx="81">
                  <c:v>0.32640392600291079</c:v>
                </c:pt>
                <c:pt idx="82">
                  <c:v>-0.49058380844827809</c:v>
                </c:pt>
                <c:pt idx="83">
                  <c:v>-1.3054973355799575</c:v>
                </c:pt>
                <c:pt idx="84">
                  <c:v>-2.9102445375608568</c:v>
                </c:pt>
                <c:pt idx="85">
                  <c:v>-4.527858967572655</c:v>
                </c:pt>
                <c:pt idx="86">
                  <c:v>-6.158496007098492</c:v>
                </c:pt>
                <c:pt idx="87">
                  <c:v>-12.02635763768302</c:v>
                </c:pt>
                <c:pt idx="88">
                  <c:v>-17.764180615306756</c:v>
                </c:pt>
                <c:pt idx="89">
                  <c:v>-23.376240278895168</c:v>
                </c:pt>
                <c:pt idx="90">
                  <c:v>-26.308179997665178</c:v>
                </c:pt>
                <c:pt idx="91">
                  <c:v>-29.267258489408547</c:v>
                </c:pt>
                <c:pt idx="92">
                  <c:v>-32.253854311118374</c:v>
                </c:pt>
                <c:pt idx="93">
                  <c:v>-35.729213247305552</c:v>
                </c:pt>
                <c:pt idx="94">
                  <c:v>-39.252731499774882</c:v>
                </c:pt>
                <c:pt idx="95">
                  <c:v>-42.825417094633991</c:v>
                </c:pt>
                <c:pt idx="96">
                  <c:v>-44.155672449451785</c:v>
                </c:pt>
                <c:pt idx="97">
                  <c:v>-45.541852683952222</c:v>
                </c:pt>
                <c:pt idx="98">
                  <c:v>-46.987560204473603</c:v>
                </c:pt>
                <c:pt idx="99">
                  <c:v>-44.876842684839836</c:v>
                </c:pt>
                <c:pt idx="100">
                  <c:v>-42.521623492949679</c:v>
                </c:pt>
                <c:pt idx="101">
                  <c:v>-39.876806775627315</c:v>
                </c:pt>
                <c:pt idx="102">
                  <c:v>-37.14797528667696</c:v>
                </c:pt>
                <c:pt idx="103">
                  <c:v>-34.164509011134754</c:v>
                </c:pt>
                <c:pt idx="104">
                  <c:v>-30.889022677102133</c:v>
                </c:pt>
                <c:pt idx="105">
                  <c:v>-25.320194246443066</c:v>
                </c:pt>
                <c:pt idx="106">
                  <c:v>-19.023703995038346</c:v>
                </c:pt>
                <c:pt idx="107">
                  <c:v>-11.846960574868902</c:v>
                </c:pt>
                <c:pt idx="108">
                  <c:v>-8.0978472257453546</c:v>
                </c:pt>
                <c:pt idx="109">
                  <c:v>-3.9962463260030603</c:v>
                </c:pt>
                <c:pt idx="110">
                  <c:v>0.51000501644278984</c:v>
                </c:pt>
                <c:pt idx="111">
                  <c:v>0.74725316145564591</c:v>
                </c:pt>
                <c:pt idx="112">
                  <c:v>0.99141474980397959</c:v>
                </c:pt>
                <c:pt idx="113">
                  <c:v>1.24279643751089</c:v>
                </c:pt>
                <c:pt idx="114">
                  <c:v>0.20067084165420113</c:v>
                </c:pt>
                <c:pt idx="115">
                  <c:v>-0.83983958773275447</c:v>
                </c:pt>
                <c:pt idx="116">
                  <c:v>-1.8787386027063064</c:v>
                </c:pt>
                <c:pt idx="117">
                  <c:v>-4.7866676807240225</c:v>
                </c:pt>
                <c:pt idx="118">
                  <c:v>-7.5927966972408285</c:v>
                </c:pt>
                <c:pt idx="119">
                  <c:v>-10.302379378717774</c:v>
                </c:pt>
                <c:pt idx="120">
                  <c:v>-9.589746892509794</c:v>
                </c:pt>
                <c:pt idx="121">
                  <c:v>-8.8738680585012872</c:v>
                </c:pt>
                <c:pt idx="122">
                  <c:v>-8.1547206432829427</c:v>
                </c:pt>
                <c:pt idx="123">
                  <c:v>-6.9793761399242271</c:v>
                </c:pt>
                <c:pt idx="124">
                  <c:v>-5.7755478771240547</c:v>
                </c:pt>
                <c:pt idx="125">
                  <c:v>-4.5421877245939442</c:v>
                </c:pt>
                <c:pt idx="126">
                  <c:v>-3.9105658807480381</c:v>
                </c:pt>
                <c:pt idx="127">
                  <c:v>-3.2666777379428851</c:v>
                </c:pt>
                <c:pt idx="128">
                  <c:v>-2.6101624692965686</c:v>
                </c:pt>
                <c:pt idx="129">
                  <c:v>-1.3738979361577037</c:v>
                </c:pt>
                <c:pt idx="130">
                  <c:v>-0.10714321813756555</c:v>
                </c:pt>
                <c:pt idx="131">
                  <c:v>1.191243744435198</c:v>
                </c:pt>
                <c:pt idx="132">
                  <c:v>-0.16791158691718522</c:v>
                </c:pt>
                <c:pt idx="133">
                  <c:v>-1.5118550076402499</c:v>
                </c:pt>
                <c:pt idx="134">
                  <c:v>-2.840840478203134</c:v>
                </c:pt>
                <c:pt idx="135">
                  <c:v>1.4931676269192451</c:v>
                </c:pt>
                <c:pt idx="136">
                  <c:v>5.8201217674362482</c:v>
                </c:pt>
                <c:pt idx="137">
                  <c:v>10.140039150730317</c:v>
                </c:pt>
                <c:pt idx="138">
                  <c:v>9.8631681752736142</c:v>
                </c:pt>
                <c:pt idx="139">
                  <c:v>9.5846419518697843</c:v>
                </c:pt>
                <c:pt idx="140">
                  <c:v>9.3044455923911471</c:v>
                </c:pt>
                <c:pt idx="141">
                  <c:v>7.7983741154317414</c:v>
                </c:pt>
                <c:pt idx="142">
                  <c:v>6.2938265858520737</c:v>
                </c:pt>
                <c:pt idx="143">
                  <c:v>4.790800691768581</c:v>
                </c:pt>
                <c:pt idx="144">
                  <c:v>4.8745680472166697</c:v>
                </c:pt>
                <c:pt idx="145">
                  <c:v>4.9596712047264475</c:v>
                </c:pt>
                <c:pt idx="146">
                  <c:v>5.046142373302672</c:v>
                </c:pt>
                <c:pt idx="147">
                  <c:v>-5.6202817571182351</c:v>
                </c:pt>
                <c:pt idx="148">
                  <c:v>-15.397761257797157</c:v>
                </c:pt>
                <c:pt idx="149">
                  <c:v>-24.392978234715088</c:v>
                </c:pt>
                <c:pt idx="150">
                  <c:v>-24.65105622508365</c:v>
                </c:pt>
                <c:pt idx="151">
                  <c:v>-24.911992922572196</c:v>
                </c:pt>
                <c:pt idx="152">
                  <c:v>-25.175836090183751</c:v>
                </c:pt>
                <c:pt idx="153">
                  <c:v>-24.900450788880519</c:v>
                </c:pt>
                <c:pt idx="154">
                  <c:v>-24.617552143326321</c:v>
                </c:pt>
                <c:pt idx="155">
                  <c:v>-24.326828420869759</c:v>
                </c:pt>
                <c:pt idx="156">
                  <c:v>-23.805682182673522</c:v>
                </c:pt>
                <c:pt idx="157">
                  <c:v>-23.277077296577659</c:v>
                </c:pt>
                <c:pt idx="158">
                  <c:v>-22.740852486171491</c:v>
                </c:pt>
                <c:pt idx="159">
                  <c:v>-16.835144071799704</c:v>
                </c:pt>
                <c:pt idx="160">
                  <c:v>-10.113456553210099</c:v>
                </c:pt>
                <c:pt idx="161">
                  <c:v>-2.3941267946909477</c:v>
                </c:pt>
                <c:pt idx="162">
                  <c:v>-0.21771653064450902</c:v>
                </c:pt>
                <c:pt idx="163">
                  <c:v>1.9980118064333965</c:v>
                </c:pt>
                <c:pt idx="164">
                  <c:v>4.2541333828719985</c:v>
                </c:pt>
                <c:pt idx="165">
                  <c:v>6.6240652277217578</c:v>
                </c:pt>
                <c:pt idx="166">
                  <c:v>9.0406253551719118</c:v>
                </c:pt>
                <c:pt idx="167">
                  <c:v>11.505203550658109</c:v>
                </c:pt>
                <c:pt idx="168">
                  <c:v>12.409587835338229</c:v>
                </c:pt>
                <c:pt idx="169">
                  <c:v>13.314364457600732</c:v>
                </c:pt>
                <c:pt idx="170">
                  <c:v>14.219533672805241</c:v>
                </c:pt>
                <c:pt idx="171">
                  <c:v>14.096204576722585</c:v>
                </c:pt>
                <c:pt idx="172">
                  <c:v>13.975554639999018</c:v>
                </c:pt>
                <c:pt idx="173">
                  <c:v>13.85749749898109</c:v>
                </c:pt>
                <c:pt idx="174">
                  <c:v>13.259708915380685</c:v>
                </c:pt>
                <c:pt idx="175">
                  <c:v>12.677327365267317</c:v>
                </c:pt>
                <c:pt idx="176">
                  <c:v>12.109764789736289</c:v>
                </c:pt>
                <c:pt idx="177">
                  <c:v>10.995390732205053</c:v>
                </c:pt>
                <c:pt idx="178">
                  <c:v>9.9089708845806541</c:v>
                </c:pt>
                <c:pt idx="179">
                  <c:v>8.8494664241841861</c:v>
                </c:pt>
                <c:pt idx="180">
                  <c:v>7.9415336079619436</c:v>
                </c:pt>
                <c:pt idx="181">
                  <c:v>7.0477091285792994</c:v>
                </c:pt>
                <c:pt idx="182">
                  <c:v>6.1676666778399465</c:v>
                </c:pt>
                <c:pt idx="183">
                  <c:v>3.5820565296752989</c:v>
                </c:pt>
                <c:pt idx="184">
                  <c:v>1.0472007098180285</c:v>
                </c:pt>
                <c:pt idx="185">
                  <c:v>-1.4383806827427179</c:v>
                </c:pt>
                <c:pt idx="186">
                  <c:v>-4.0326746738990096</c:v>
                </c:pt>
                <c:pt idx="187">
                  <c:v>-6.5865769662021307</c:v>
                </c:pt>
                <c:pt idx="188">
                  <c:v>-9.1010235870048888</c:v>
                </c:pt>
                <c:pt idx="189">
                  <c:v>-11.23438787801939</c:v>
                </c:pt>
                <c:pt idx="190">
                  <c:v>-13.355882910792175</c:v>
                </c:pt>
                <c:pt idx="191">
                  <c:v>-15.465607464850891</c:v>
                </c:pt>
                <c:pt idx="192">
                  <c:v>-17.667714498985461</c:v>
                </c:pt>
                <c:pt idx="193">
                  <c:v>-19.872091555518168</c:v>
                </c:pt>
                <c:pt idx="194">
                  <c:v>-22.07874214630759</c:v>
                </c:pt>
                <c:pt idx="195">
                  <c:v>-21.395234586096791</c:v>
                </c:pt>
                <c:pt idx="196">
                  <c:v>-20.691187789304806</c:v>
                </c:pt>
                <c:pt idx="197">
                  <c:v>-19.965661835110765</c:v>
                </c:pt>
                <c:pt idx="198">
                  <c:v>-19.953122722022229</c:v>
                </c:pt>
                <c:pt idx="199">
                  <c:v>-19.940098540187719</c:v>
                </c:pt>
                <c:pt idx="200">
                  <c:v>-19.926560587515326</c:v>
                </c:pt>
                <c:pt idx="201">
                  <c:v>-19.434326119562911</c:v>
                </c:pt>
                <c:pt idx="202">
                  <c:v>-18.920792440439286</c:v>
                </c:pt>
                <c:pt idx="203">
                  <c:v>-18.384546539379471</c:v>
                </c:pt>
                <c:pt idx="204">
                  <c:v>-17.010164470323829</c:v>
                </c:pt>
                <c:pt idx="205">
                  <c:v>-15.558706154169272</c:v>
                </c:pt>
                <c:pt idx="206">
                  <c:v>-14.023500810372752</c:v>
                </c:pt>
                <c:pt idx="207">
                  <c:v>-13.770380434782595</c:v>
                </c:pt>
                <c:pt idx="208">
                  <c:v>-13.51421541826133</c:v>
                </c:pt>
                <c:pt idx="209">
                  <c:v>-13.254950495049499</c:v>
                </c:pt>
                <c:pt idx="210">
                  <c:v>-11.935217226837779</c:v>
                </c:pt>
                <c:pt idx="211">
                  <c:v>-10.564868492446521</c:v>
                </c:pt>
                <c:pt idx="212">
                  <c:v>-9.1409354937327834</c:v>
                </c:pt>
                <c:pt idx="213">
                  <c:v>-7.3537234042553195</c:v>
                </c:pt>
                <c:pt idx="214">
                  <c:v>-5.5123070692525715</c:v>
                </c:pt>
                <c:pt idx="215">
                  <c:v>-3.6141825824728073</c:v>
                </c:pt>
                <c:pt idx="216">
                  <c:v>-1.5017463956547772</c:v>
                </c:pt>
                <c:pt idx="217">
                  <c:v>0.6544990983147585</c:v>
                </c:pt>
                <c:pt idx="218">
                  <c:v>2.8559310052311417</c:v>
                </c:pt>
                <c:pt idx="219">
                  <c:v>2.9118411722997024</c:v>
                </c:pt>
                <c:pt idx="220">
                  <c:v>2.9680906547816477</c:v>
                </c:pt>
                <c:pt idx="221">
                  <c:v>3.0246825510058528</c:v>
                </c:pt>
                <c:pt idx="222">
                  <c:v>5.0590219224283288</c:v>
                </c:pt>
                <c:pt idx="223">
                  <c:v>7.107847050371177</c:v>
                </c:pt>
                <c:pt idx="224">
                  <c:v>9.1713132089982281</c:v>
                </c:pt>
                <c:pt idx="225">
                  <c:v>9.6996953893752931</c:v>
                </c:pt>
                <c:pt idx="226">
                  <c:v>10.223195859923152</c:v>
                </c:pt>
                <c:pt idx="227">
                  <c:v>10.741881962550352</c:v>
                </c:pt>
                <c:pt idx="228">
                  <c:v>11.484808248066855</c:v>
                </c:pt>
                <c:pt idx="229">
                  <c:v>12.210981542976285</c:v>
                </c:pt>
                <c:pt idx="230">
                  <c:v>12.920962199312712</c:v>
                </c:pt>
                <c:pt idx="231">
                  <c:v>14.623428720162906</c:v>
                </c:pt>
                <c:pt idx="232">
                  <c:v>16.334361713557755</c:v>
                </c:pt>
                <c:pt idx="233">
                  <c:v>18.053824493375828</c:v>
                </c:pt>
                <c:pt idx="234">
                  <c:v>19.85069202580334</c:v>
                </c:pt>
                <c:pt idx="235">
                  <c:v>21.591366434629705</c:v>
                </c:pt>
                <c:pt idx="236">
                  <c:v>23.278443113772511</c:v>
                </c:pt>
                <c:pt idx="237">
                  <c:v>24.281456712946195</c:v>
                </c:pt>
                <c:pt idx="238">
                  <c:v>25.265719964282667</c:v>
                </c:pt>
                <c:pt idx="239">
                  <c:v>26.231753777663641</c:v>
                </c:pt>
                <c:pt idx="240">
                  <c:v>25.741589249933455</c:v>
                </c:pt>
                <c:pt idx="241">
                  <c:v>25.268750602194075</c:v>
                </c:pt>
                <c:pt idx="242">
                  <c:v>24.812335159261536</c:v>
                </c:pt>
                <c:pt idx="243">
                  <c:v>24.309414404787333</c:v>
                </c:pt>
                <c:pt idx="244">
                  <c:v>23.818822318683772</c:v>
                </c:pt>
                <c:pt idx="245">
                  <c:v>23.340111050285415</c:v>
                </c:pt>
                <c:pt idx="246">
                  <c:v>19.034202180752246</c:v>
                </c:pt>
                <c:pt idx="247">
                  <c:v>14.984308341097403</c:v>
                </c:pt>
                <c:pt idx="248">
                  <c:v>11.168256009143178</c:v>
                </c:pt>
                <c:pt idx="249">
                  <c:v>10.373507082948279</c:v>
                </c:pt>
                <c:pt idx="250">
                  <c:v>9.6059877898754849</c:v>
                </c:pt>
                <c:pt idx="251">
                  <c:v>8.8643222896673421</c:v>
                </c:pt>
                <c:pt idx="252">
                  <c:v>5.523858343176812</c:v>
                </c:pt>
                <c:pt idx="253">
                  <c:v>2.6392994099484639</c:v>
                </c:pt>
                <c:pt idx="254">
                  <c:v>1.5344603381014252</c:v>
                </c:pt>
                <c:pt idx="255">
                  <c:v>-0.66621535948766564</c:v>
                </c:pt>
                <c:pt idx="256">
                  <c:v>-2.6927093323103861</c:v>
                </c:pt>
                <c:pt idx="257">
                  <c:v>-5.2024220904796721</c:v>
                </c:pt>
                <c:pt idx="258">
                  <c:v>-6.7337494162102729</c:v>
                </c:pt>
                <c:pt idx="259">
                  <c:v>-7.71256463564157</c:v>
                </c:pt>
                <c:pt idx="260">
                  <c:v>-6.3837306431922087</c:v>
                </c:pt>
                <c:pt idx="261">
                  <c:v>-8.4076095596417986</c:v>
                </c:pt>
                <c:pt idx="262">
                  <c:v>-11.003650400704927</c:v>
                </c:pt>
                <c:pt idx="263">
                  <c:v>-12.930255739339017</c:v>
                </c:pt>
                <c:pt idx="264">
                  <c:v>-10.340567083795349</c:v>
                </c:pt>
                <c:pt idx="265">
                  <c:v>-7.2839387224202738</c:v>
                </c:pt>
                <c:pt idx="266">
                  <c:v>-6.8231301229508148</c:v>
                </c:pt>
                <c:pt idx="267">
                  <c:v>-3.6260181949958223</c:v>
                </c:pt>
                <c:pt idx="268">
                  <c:v>-0.32085327259386531</c:v>
                </c:pt>
                <c:pt idx="269">
                  <c:v>5.0030098321182521</c:v>
                </c:pt>
                <c:pt idx="270">
                  <c:v>10.002503755633455</c:v>
                </c:pt>
                <c:pt idx="271">
                  <c:v>13.739443860399021</c:v>
                </c:pt>
                <c:pt idx="272">
                  <c:v>13.284601393321665</c:v>
                </c:pt>
                <c:pt idx="273">
                  <c:v>16.928559857443702</c:v>
                </c:pt>
                <c:pt idx="274">
                  <c:v>20.912991207185129</c:v>
                </c:pt>
                <c:pt idx="275">
                  <c:v>24.928448769318834</c:v>
                </c:pt>
                <c:pt idx="276">
                  <c:v>23.712943005547515</c:v>
                </c:pt>
                <c:pt idx="277">
                  <c:v>21.147251376909495</c:v>
                </c:pt>
                <c:pt idx="278">
                  <c:v>22.01986186041718</c:v>
                </c:pt>
                <c:pt idx="279">
                  <c:v>19.00865407280196</c:v>
                </c:pt>
                <c:pt idx="280">
                  <c:v>14.79796981082329</c:v>
                </c:pt>
                <c:pt idx="281">
                  <c:v>9.9560481559335017</c:v>
                </c:pt>
                <c:pt idx="282">
                  <c:v>5.9654241286197589</c:v>
                </c:pt>
                <c:pt idx="283">
                  <c:v>2.583947833505988</c:v>
                </c:pt>
                <c:pt idx="284">
                  <c:v>2.2629506210239327</c:v>
                </c:pt>
                <c:pt idx="285">
                  <c:v>-2.8381427383921078</c:v>
                </c:pt>
                <c:pt idx="286">
                  <c:v>-6.7027343178827294</c:v>
                </c:pt>
                <c:pt idx="287">
                  <c:v>-12.482323252424607</c:v>
                </c:pt>
                <c:pt idx="288">
                  <c:v>-15.505618872805542</c:v>
                </c:pt>
                <c:pt idx="289">
                  <c:v>-18.896400982863483</c:v>
                </c:pt>
                <c:pt idx="290">
                  <c:v>-24.306027428952305</c:v>
                </c:pt>
                <c:pt idx="291">
                  <c:v>-26.378889931941245</c:v>
                </c:pt>
                <c:pt idx="292">
                  <c:v>-26.960344739741259</c:v>
                </c:pt>
                <c:pt idx="293">
                  <c:v>-27.725139844011906</c:v>
                </c:pt>
                <c:pt idx="294">
                  <c:v>-28.9705259943958</c:v>
                </c:pt>
                <c:pt idx="295">
                  <c:v>-29.548586941563215</c:v>
                </c:pt>
                <c:pt idx="296">
                  <c:v>-33.319984832024986</c:v>
                </c:pt>
                <c:pt idx="297">
                  <c:v>-31.214334147355999</c:v>
                </c:pt>
                <c:pt idx="298">
                  <c:v>-31.115654577145321</c:v>
                </c:pt>
                <c:pt idx="299">
                  <c:v>-27.735069362515006</c:v>
                </c:pt>
                <c:pt idx="300">
                  <c:v>-24.724063646333732</c:v>
                </c:pt>
                <c:pt idx="301">
                  <c:v>-19.704313127518859</c:v>
                </c:pt>
                <c:pt idx="302">
                  <c:v>-12.207535408416518</c:v>
                </c:pt>
                <c:pt idx="303">
                  <c:v>-9.3475779499594864</c:v>
                </c:pt>
                <c:pt idx="304">
                  <c:v>-6.8242233604984079</c:v>
                </c:pt>
                <c:pt idx="305">
                  <c:v>-5.8077605834461536</c:v>
                </c:pt>
                <c:pt idx="306">
                  <c:v>-2.7924025934657521</c:v>
                </c:pt>
                <c:pt idx="307">
                  <c:v>1.6225429866741052</c:v>
                </c:pt>
                <c:pt idx="308">
                  <c:v>9.8397110172194715</c:v>
                </c:pt>
                <c:pt idx="309">
                  <c:v>8.8122882348665712</c:v>
                </c:pt>
                <c:pt idx="310">
                  <c:v>11.975868507869052</c:v>
                </c:pt>
                <c:pt idx="311">
                  <c:v>9.5212735576308773</c:v>
                </c:pt>
                <c:pt idx="312">
                  <c:v>9.0923405148272565</c:v>
                </c:pt>
                <c:pt idx="313">
                  <c:v>4.890120041900218</c:v>
                </c:pt>
                <c:pt idx="314">
                  <c:v>-1.4163902686182439</c:v>
                </c:pt>
                <c:pt idx="315">
                  <c:v>-2.9474941894586379</c:v>
                </c:pt>
                <c:pt idx="316">
                  <c:v>-4.7889696915397906</c:v>
                </c:pt>
                <c:pt idx="317">
                  <c:v>-5.9108418082048644</c:v>
                </c:pt>
                <c:pt idx="318">
                  <c:v>-8.7058281219403852</c:v>
                </c:pt>
                <c:pt idx="319">
                  <c:v>-14.604921617428531</c:v>
                </c:pt>
                <c:pt idx="320">
                  <c:v>-22.177736126233668</c:v>
                </c:pt>
                <c:pt idx="321">
                  <c:v>-24.286509076237039</c:v>
                </c:pt>
                <c:pt idx="322">
                  <c:v>-27.093721452626113</c:v>
                </c:pt>
                <c:pt idx="323">
                  <c:v>-27.798357475012224</c:v>
                </c:pt>
                <c:pt idx="324">
                  <c:v>-30.583159245051306</c:v>
                </c:pt>
                <c:pt idx="325">
                  <c:v>-31.133837980929016</c:v>
                </c:pt>
                <c:pt idx="326">
                  <c:v>-32.549013210628502</c:v>
                </c:pt>
                <c:pt idx="327">
                  <c:v>-31.752905939482133</c:v>
                </c:pt>
                <c:pt idx="328">
                  <c:v>-31.319779771057739</c:v>
                </c:pt>
                <c:pt idx="329">
                  <c:v>-31.255648711822644</c:v>
                </c:pt>
                <c:pt idx="330">
                  <c:v>-30.137408793505514</c:v>
                </c:pt>
                <c:pt idx="331">
                  <c:v>-28.173091937846166</c:v>
                </c:pt>
                <c:pt idx="332">
                  <c:v>-22.378540756489897</c:v>
                </c:pt>
                <c:pt idx="333">
                  <c:v>-20.924418469213833</c:v>
                </c:pt>
                <c:pt idx="334">
                  <c:v>-18.82195732075202</c:v>
                </c:pt>
                <c:pt idx="335">
                  <c:v>-16.247771146515106</c:v>
                </c:pt>
                <c:pt idx="336">
                  <c:v>-15.343397482326893</c:v>
                </c:pt>
                <c:pt idx="337">
                  <c:v>-15.107649518997178</c:v>
                </c:pt>
                <c:pt idx="338">
                  <c:v>-12.443502039127438</c:v>
                </c:pt>
                <c:pt idx="339">
                  <c:v>-13.899444597874606</c:v>
                </c:pt>
                <c:pt idx="340">
                  <c:v>-16.679639051039857</c:v>
                </c:pt>
                <c:pt idx="341">
                  <c:v>-17.244513716790905</c:v>
                </c:pt>
                <c:pt idx="342">
                  <c:v>-15.979452565429938</c:v>
                </c:pt>
                <c:pt idx="343">
                  <c:v>-15.567577119824989</c:v>
                </c:pt>
                <c:pt idx="344">
                  <c:v>-17.599672275864677</c:v>
                </c:pt>
                <c:pt idx="345">
                  <c:v>-14.622326405799853</c:v>
                </c:pt>
                <c:pt idx="346">
                  <c:v>-11.847773772017106</c:v>
                </c:pt>
                <c:pt idx="347">
                  <c:v>-10.078038100652805</c:v>
                </c:pt>
                <c:pt idx="348">
                  <c:v>-5.5970505679103866</c:v>
                </c:pt>
                <c:pt idx="349">
                  <c:v>-0.63767919740885759</c:v>
                </c:pt>
                <c:pt idx="350">
                  <c:v>5.4805134118099517</c:v>
                </c:pt>
                <c:pt idx="351">
                  <c:v>10.370157780076511</c:v>
                </c:pt>
                <c:pt idx="352">
                  <c:v>18.02442047106571</c:v>
                </c:pt>
                <c:pt idx="353">
                  <c:v>24.783959420013346</c:v>
                </c:pt>
                <c:pt idx="354">
                  <c:v>26.66888240210146</c:v>
                </c:pt>
                <c:pt idx="355">
                  <c:v>32.396941757197254</c:v>
                </c:pt>
                <c:pt idx="356">
                  <c:v>42.806251311318476</c:v>
                </c:pt>
                <c:pt idx="357">
                  <c:v>42.055273702538557</c:v>
                </c:pt>
                <c:pt idx="358">
                  <c:v>42.800571063255688</c:v>
                </c:pt>
                <c:pt idx="359">
                  <c:v>40.155679985634805</c:v>
                </c:pt>
                <c:pt idx="360">
                  <c:v>37.124637810611063</c:v>
                </c:pt>
                <c:pt idx="361">
                  <c:v>34.721461943582085</c:v>
                </c:pt>
                <c:pt idx="362">
                  <c:v>27.70220139172072</c:v>
                </c:pt>
                <c:pt idx="363">
                  <c:v>27.639271596694542</c:v>
                </c:pt>
                <c:pt idx="364">
                  <c:v>26.512700074075113</c:v>
                </c:pt>
                <c:pt idx="365">
                  <c:v>24.482986239582957</c:v>
                </c:pt>
                <c:pt idx="366">
                  <c:v>21.944563274980226</c:v>
                </c:pt>
                <c:pt idx="367">
                  <c:v>18.718157904360154</c:v>
                </c:pt>
                <c:pt idx="368">
                  <c:v>8.6286791362833384</c:v>
                </c:pt>
                <c:pt idx="369">
                  <c:v>8.7502309208983746</c:v>
                </c:pt>
                <c:pt idx="370">
                  <c:v>4.9496488825862457</c:v>
                </c:pt>
                <c:pt idx="371">
                  <c:v>6.1633971925793674</c:v>
                </c:pt>
                <c:pt idx="372">
                  <c:v>7.6682155481749135</c:v>
                </c:pt>
                <c:pt idx="373">
                  <c:v>8.7139735655793089</c:v>
                </c:pt>
                <c:pt idx="374">
                  <c:v>13.899126464955586</c:v>
                </c:pt>
                <c:pt idx="375">
                  <c:v>10.987693605504603</c:v>
                </c:pt>
                <c:pt idx="376">
                  <c:v>11.232399836734317</c:v>
                </c:pt>
                <c:pt idx="377">
                  <c:v>11.483822991243727</c:v>
                </c:pt>
                <c:pt idx="378">
                  <c:v>13.115211179433928</c:v>
                </c:pt>
                <c:pt idx="379">
                  <c:v>14.588039684079661</c:v>
                </c:pt>
                <c:pt idx="380">
                  <c:v>22.922769878499011</c:v>
                </c:pt>
                <c:pt idx="381">
                  <c:v>22.778048896419193</c:v>
                </c:pt>
                <c:pt idx="382">
                  <c:v>24.963302765372774</c:v>
                </c:pt>
                <c:pt idx="383">
                  <c:v>22.646908533469599</c:v>
                </c:pt>
                <c:pt idx="384">
                  <c:v>22.137903306864999</c:v>
                </c:pt>
                <c:pt idx="385">
                  <c:v>19.321033210332089</c:v>
                </c:pt>
                <c:pt idx="386">
                  <c:v>16.61922383527849</c:v>
                </c:pt>
                <c:pt idx="387">
                  <c:v>16.802966907569413</c:v>
                </c:pt>
                <c:pt idx="388">
                  <c:v>14.628688639224279</c:v>
                </c:pt>
                <c:pt idx="389">
                  <c:v>12.374919673184607</c:v>
                </c:pt>
                <c:pt idx="390">
                  <c:v>10.977709314969204</c:v>
                </c:pt>
                <c:pt idx="391">
                  <c:v>9.4964860777510864</c:v>
                </c:pt>
                <c:pt idx="392">
                  <c:v>2.5653044701069661</c:v>
                </c:pt>
                <c:pt idx="393">
                  <c:v>2.3621052631579005</c:v>
                </c:pt>
                <c:pt idx="394">
                  <c:v>3.4145732823157573</c:v>
                </c:pt>
                <c:pt idx="395">
                  <c:v>4.3204732938921779</c:v>
                </c:pt>
                <c:pt idx="396">
                  <c:v>2.5799284039007517</c:v>
                </c:pt>
                <c:pt idx="397">
                  <c:v>3.0430479960415653</c:v>
                </c:pt>
                <c:pt idx="398">
                  <c:v>2.2497050567511536</c:v>
                </c:pt>
                <c:pt idx="399">
                  <c:v>3.1425547504681219</c:v>
                </c:pt>
                <c:pt idx="400">
                  <c:v>2.4075806254829359</c:v>
                </c:pt>
                <c:pt idx="401">
                  <c:v>3.8967404623805351</c:v>
                </c:pt>
                <c:pt idx="402">
                  <c:v>4.1886099203919116</c:v>
                </c:pt>
                <c:pt idx="403">
                  <c:v>2.9776170938782087</c:v>
                </c:pt>
                <c:pt idx="404">
                  <c:v>6.5312227346379075</c:v>
                </c:pt>
                <c:pt idx="405">
                  <c:v>3.2577845419768892</c:v>
                </c:pt>
                <c:pt idx="406">
                  <c:v>-4.1343253569274054</c:v>
                </c:pt>
                <c:pt idx="407">
                  <c:v>-7.6241063940253184</c:v>
                </c:pt>
                <c:pt idx="408">
                  <c:v>-11.444043321299631</c:v>
                </c:pt>
                <c:pt idx="409">
                  <c:v>-16.16246498599439</c:v>
                </c:pt>
                <c:pt idx="410">
                  <c:v>-24.039150155168301</c:v>
                </c:pt>
                <c:pt idx="411">
                  <c:v>-29.145946799273815</c:v>
                </c:pt>
                <c:pt idx="412">
                  <c:v>-33.326714586394502</c:v>
                </c:pt>
                <c:pt idx="413">
                  <c:v>-39.550243749017142</c:v>
                </c:pt>
                <c:pt idx="414">
                  <c:v>-42.988127424473966</c:v>
                </c:pt>
                <c:pt idx="415">
                  <c:v>-47.07297830374754</c:v>
                </c:pt>
                <c:pt idx="416">
                  <c:v>-53.667953667953668</c:v>
                </c:pt>
                <c:pt idx="417">
                  <c:v>-55.463490419471775</c:v>
                </c:pt>
                <c:pt idx="418">
                  <c:v>-54.411209464278222</c:v>
                </c:pt>
                <c:pt idx="419">
                  <c:v>-53.765672287073066</c:v>
                </c:pt>
                <c:pt idx="420">
                  <c:v>-51.125605834126013</c:v>
                </c:pt>
                <c:pt idx="421">
                  <c:v>-47.892702018996701</c:v>
                </c:pt>
                <c:pt idx="422">
                  <c:v>-41.200502828409803</c:v>
                </c:pt>
                <c:pt idx="423">
                  <c:v>-35.253161031582465</c:v>
                </c:pt>
                <c:pt idx="424">
                  <c:v>-28.739055333849535</c:v>
                </c:pt>
                <c:pt idx="425">
                  <c:v>-18.509365244536951</c:v>
                </c:pt>
                <c:pt idx="426">
                  <c:v>-10.63230240549828</c:v>
                </c:pt>
                <c:pt idx="427">
                  <c:v>1.6024446597600104</c:v>
                </c:pt>
                <c:pt idx="428">
                  <c:v>23.215488215488222</c:v>
                </c:pt>
                <c:pt idx="429">
                  <c:v>39.615384615384613</c:v>
                </c:pt>
                <c:pt idx="430">
                  <c:v>52.056685377749147</c:v>
                </c:pt>
                <c:pt idx="431">
                  <c:v>63.016644847578078</c:v>
                </c:pt>
                <c:pt idx="432">
                  <c:v>71.195551436515274</c:v>
                </c:pt>
                <c:pt idx="433">
                  <c:v>76.202253366309435</c:v>
                </c:pt>
                <c:pt idx="434">
                  <c:v>81.729912702654559</c:v>
                </c:pt>
                <c:pt idx="435">
                  <c:v>81.434962147281482</c:v>
                </c:pt>
                <c:pt idx="436">
                  <c:v>83.492143095954532</c:v>
                </c:pt>
                <c:pt idx="437">
                  <c:v>79.816440542697507</c:v>
                </c:pt>
                <c:pt idx="438">
                  <c:v>77.120664462047216</c:v>
                </c:pt>
                <c:pt idx="439">
                  <c:v>73.877640845070431</c:v>
                </c:pt>
                <c:pt idx="440">
                  <c:v>67.270118868697921</c:v>
                </c:pt>
                <c:pt idx="441">
                  <c:v>58.382984175796025</c:v>
                </c:pt>
                <c:pt idx="442">
                  <c:v>51.240619704671985</c:v>
                </c:pt>
                <c:pt idx="443">
                  <c:v>45.155739115470652</c:v>
                </c:pt>
                <c:pt idx="444">
                  <c:v>37.489172802078826</c:v>
                </c:pt>
                <c:pt idx="445">
                  <c:v>34.185901434809722</c:v>
                </c:pt>
                <c:pt idx="446">
                  <c:v>26.150678888289789</c:v>
                </c:pt>
                <c:pt idx="447">
                  <c:v>22.982456140350877</c:v>
                </c:pt>
                <c:pt idx="448">
                  <c:v>18.298182480754349</c:v>
                </c:pt>
                <c:pt idx="449">
                  <c:v>15.51639962718032</c:v>
                </c:pt>
                <c:pt idx="450">
                  <c:v>13.130128956623693</c:v>
                </c:pt>
                <c:pt idx="451">
                  <c:v>9.9185757077163288</c:v>
                </c:pt>
                <c:pt idx="452">
                  <c:v>7.1554012660812703</c:v>
                </c:pt>
                <c:pt idx="453">
                  <c:v>6.7025321575924295</c:v>
                </c:pt>
                <c:pt idx="454">
                  <c:v>5.7660757872834267</c:v>
                </c:pt>
                <c:pt idx="455">
                  <c:v>3.8964631495751973</c:v>
                </c:pt>
                <c:pt idx="456">
                  <c:v>3.6500374059928333</c:v>
                </c:pt>
                <c:pt idx="457">
                  <c:v>1.7046335037966855</c:v>
                </c:pt>
                <c:pt idx="458">
                  <c:v>1.4648741063102193</c:v>
                </c:pt>
                <c:pt idx="459">
                  <c:v>-0.16193083240159467</c:v>
                </c:pt>
                <c:pt idx="460">
                  <c:v>0.43511744320370838</c:v>
                </c:pt>
                <c:pt idx="461">
                  <c:v>0.60706189726053594</c:v>
                </c:pt>
                <c:pt idx="462">
                  <c:v>0.79063519478026478</c:v>
                </c:pt>
                <c:pt idx="463">
                  <c:v>0.9518691947493636</c:v>
                </c:pt>
                <c:pt idx="464">
                  <c:v>-2.2639783511834395</c:v>
                </c:pt>
                <c:pt idx="465">
                  <c:v>-1.6831570567496783</c:v>
                </c:pt>
                <c:pt idx="466">
                  <c:v>-1.1841707021791734</c:v>
                </c:pt>
                <c:pt idx="467">
                  <c:v>0.43741204214369134</c:v>
                </c:pt>
                <c:pt idx="468">
                  <c:v>-0.45205895760523163</c:v>
                </c:pt>
                <c:pt idx="469">
                  <c:v>-0.53329270150845787</c:v>
                </c:pt>
                <c:pt idx="470">
                  <c:v>0.60123310228621563</c:v>
                </c:pt>
                <c:pt idx="471">
                  <c:v>2.2822938791272378</c:v>
                </c:pt>
                <c:pt idx="472">
                  <c:v>1.0351569988114875</c:v>
                </c:pt>
                <c:pt idx="473">
                  <c:v>0.70651136146648241</c:v>
                </c:pt>
                <c:pt idx="474">
                  <c:v>0.40744830737595805</c:v>
                </c:pt>
                <c:pt idx="475">
                  <c:v>0.87445821610523922</c:v>
                </c:pt>
                <c:pt idx="476">
                  <c:v>5.5219748079397846</c:v>
                </c:pt>
                <c:pt idx="477">
                  <c:v>4.5305571621361054</c:v>
                </c:pt>
                <c:pt idx="478">
                  <c:v>4.3072093112293715</c:v>
                </c:pt>
                <c:pt idx="479">
                  <c:v>3.6203893054608756</c:v>
                </c:pt>
                <c:pt idx="480">
                  <c:v>5.7393627170387447</c:v>
                </c:pt>
                <c:pt idx="481">
                  <c:v>7.375919117647058</c:v>
                </c:pt>
                <c:pt idx="482">
                  <c:v>7.7655119908640984</c:v>
                </c:pt>
                <c:pt idx="483">
                  <c:v>8.3402552291776715</c:v>
                </c:pt>
                <c:pt idx="484">
                  <c:v>10.883011421849503</c:v>
                </c:pt>
                <c:pt idx="485">
                  <c:v>12.836556693211975</c:v>
                </c:pt>
                <c:pt idx="486">
                  <c:v>14.722390776699029</c:v>
                </c:pt>
                <c:pt idx="487">
                  <c:v>15.143977084275591</c:v>
                </c:pt>
                <c:pt idx="488">
                  <c:v>12.716656195720461</c:v>
                </c:pt>
                <c:pt idx="489">
                  <c:v>11.859092585761715</c:v>
                </c:pt>
                <c:pt idx="490">
                  <c:v>11.125385405960955</c:v>
                </c:pt>
                <c:pt idx="491">
                  <c:v>10.280681236751704</c:v>
                </c:pt>
              </c:numCache>
            </c:numRef>
          </c:val>
          <c:smooth val="0"/>
        </c:ser>
        <c:ser>
          <c:idx val="3"/>
          <c:order val="3"/>
          <c:tx>
            <c:v>USMTO - Dollars</c:v>
          </c:tx>
          <c:spPr>
            <a:ln>
              <a:solidFill>
                <a:srgbClr val="0070C0">
                  <a:alpha val="34000"/>
                </a:srgbClr>
              </a:solidFill>
              <a:prstDash val="dash"/>
            </a:ln>
          </c:spPr>
          <c:marker>
            <c:symbol val="none"/>
          </c:marker>
          <c:val>
            <c:numRef>
              <c:f>'Monthly Data'!$BRP$692:$BRP$1183</c:f>
              <c:numCache>
                <c:formatCode>General</c:formatCode>
                <c:ptCount val="492"/>
                <c:pt idx="275" formatCode="0.0">
                  <c:v>14.655536101763218</c:v>
                </c:pt>
                <c:pt idx="276" formatCode="0.0">
                  <c:v>15.70167666066817</c:v>
                </c:pt>
                <c:pt idx="277" formatCode="0.0">
                  <c:v>16.297640402987469</c:v>
                </c:pt>
                <c:pt idx="278" formatCode="0.0">
                  <c:v>20.321373434755714</c:v>
                </c:pt>
                <c:pt idx="279" formatCode="0.0">
                  <c:v>19.515530220046813</c:v>
                </c:pt>
                <c:pt idx="280" formatCode="0.0">
                  <c:v>15.838900840552952</c:v>
                </c:pt>
                <c:pt idx="281" formatCode="0.0">
                  <c:v>10.459159759781784</c:v>
                </c:pt>
                <c:pt idx="282" formatCode="0.0">
                  <c:v>9.5856777585255202</c:v>
                </c:pt>
                <c:pt idx="283" formatCode="0.0">
                  <c:v>5.5289521604757255</c:v>
                </c:pt>
                <c:pt idx="284" formatCode="0.0">
                  <c:v>9.1034952570927601</c:v>
                </c:pt>
                <c:pt idx="285" formatCode="0.0">
                  <c:v>3.4558904904924361</c:v>
                </c:pt>
                <c:pt idx="286" formatCode="0.0">
                  <c:v>7.7483213259981198E-2</c:v>
                </c:pt>
                <c:pt idx="287" formatCode="0.0">
                  <c:v>-5.6026344441642948</c:v>
                </c:pt>
                <c:pt idx="288" formatCode="0.0">
                  <c:v>-8.6690723119409228</c:v>
                </c:pt>
                <c:pt idx="289" formatCode="0.0">
                  <c:v>-16.059482316797371</c:v>
                </c:pt>
                <c:pt idx="290" formatCode="0.0">
                  <c:v>-26.138033900144336</c:v>
                </c:pt>
                <c:pt idx="291" formatCode="0.0">
                  <c:v>-29.93001315949914</c:v>
                </c:pt>
                <c:pt idx="292" formatCode="0.0">
                  <c:v>-28.794952616223114</c:v>
                </c:pt>
                <c:pt idx="293" formatCode="0.0">
                  <c:v>-29.409967742176633</c:v>
                </c:pt>
                <c:pt idx="294" formatCode="0.0">
                  <c:v>-31.275625206863069</c:v>
                </c:pt>
                <c:pt idx="295" formatCode="0.0">
                  <c:v>-30.080660290140088</c:v>
                </c:pt>
                <c:pt idx="296" formatCode="0.0">
                  <c:v>-33.884052536428001</c:v>
                </c:pt>
                <c:pt idx="297" formatCode="0.0">
                  <c:v>-30.303199540408968</c:v>
                </c:pt>
                <c:pt idx="298" formatCode="0.0">
                  <c:v>-29.574520170990638</c:v>
                </c:pt>
                <c:pt idx="299" formatCode="0.0">
                  <c:v>-25.858252541908996</c:v>
                </c:pt>
                <c:pt idx="300" formatCode="0.0">
                  <c:v>-22.977180420864315</c:v>
                </c:pt>
                <c:pt idx="301" formatCode="0.0">
                  <c:v>-15.961235046745344</c:v>
                </c:pt>
                <c:pt idx="302" formatCode="0.0">
                  <c:v>-4.7094198985554385</c:v>
                </c:pt>
                <c:pt idx="303" formatCode="0.0">
                  <c:v>0.1694025096316949</c:v>
                </c:pt>
                <c:pt idx="304" formatCode="0.0">
                  <c:v>-1.7276985217992973</c:v>
                </c:pt>
                <c:pt idx="305" formatCode="0.0">
                  <c:v>-1.1686085932070114</c:v>
                </c:pt>
                <c:pt idx="306" formatCode="0.0">
                  <c:v>2.7572837030290316</c:v>
                </c:pt>
                <c:pt idx="307" formatCode="0.0">
                  <c:v>3.4783023495168237</c:v>
                </c:pt>
                <c:pt idx="308" formatCode="0.0">
                  <c:v>9.664895507631627</c:v>
                </c:pt>
                <c:pt idx="309" formatCode="0.0">
                  <c:v>5.5018203688165244</c:v>
                </c:pt>
                <c:pt idx="310" formatCode="0.0">
                  <c:v>7.1761181416136282</c:v>
                </c:pt>
                <c:pt idx="311" formatCode="0.0">
                  <c:v>4.0896305103219817</c:v>
                </c:pt>
                <c:pt idx="312" formatCode="0.0">
                  <c:v>1.7717433255191963</c:v>
                </c:pt>
                <c:pt idx="313" formatCode="0.0">
                  <c:v>-1.9083717524897565</c:v>
                </c:pt>
                <c:pt idx="314" formatCode="0.0">
                  <c:v>-9.1053743104805562</c:v>
                </c:pt>
                <c:pt idx="315" formatCode="0.0">
                  <c:v>-11.333824869307364</c:v>
                </c:pt>
                <c:pt idx="316" formatCode="0.0">
                  <c:v>-10.775054043357571</c:v>
                </c:pt>
                <c:pt idx="317" formatCode="0.0">
                  <c:v>-11.963416037238773</c:v>
                </c:pt>
                <c:pt idx="318" formatCode="0.0">
                  <c:v>-16.764577366427645</c:v>
                </c:pt>
                <c:pt idx="319" formatCode="0.0">
                  <c:v>-20.370840066081215</c:v>
                </c:pt>
                <c:pt idx="320" formatCode="0.0">
                  <c:v>-24.817198204060375</c:v>
                </c:pt>
                <c:pt idx="321" formatCode="0.0">
                  <c:v>-26.538347149947299</c:v>
                </c:pt>
                <c:pt idx="322" formatCode="0.0">
                  <c:v>-29.95048900995701</c:v>
                </c:pt>
                <c:pt idx="323" formatCode="0.0">
                  <c:v>-31.873702020492985</c:v>
                </c:pt>
                <c:pt idx="324" formatCode="0.0">
                  <c:v>-32.70272748152874</c:v>
                </c:pt>
                <c:pt idx="325" formatCode="0.0">
                  <c:v>-33.00795484342045</c:v>
                </c:pt>
                <c:pt idx="326" formatCode="0.0">
                  <c:v>-34.261149928000208</c:v>
                </c:pt>
                <c:pt idx="327" formatCode="0.0">
                  <c:v>-33.868369479824352</c:v>
                </c:pt>
                <c:pt idx="328" formatCode="0.0">
                  <c:v>-34.684429242434817</c:v>
                </c:pt>
                <c:pt idx="329" formatCode="0.0">
                  <c:v>-33.66889057207969</c:v>
                </c:pt>
                <c:pt idx="330" formatCode="0.0">
                  <c:v>-31.202776270885806</c:v>
                </c:pt>
                <c:pt idx="331" formatCode="0.0">
                  <c:v>-30.26190156753546</c:v>
                </c:pt>
                <c:pt idx="332" formatCode="0.0">
                  <c:v>-29.478930105151548</c:v>
                </c:pt>
                <c:pt idx="333" formatCode="0.0">
                  <c:v>-27.380610709725232</c:v>
                </c:pt>
                <c:pt idx="334" formatCode="0.0">
                  <c:v>-24.838524472980666</c:v>
                </c:pt>
                <c:pt idx="335" formatCode="0.0">
                  <c:v>-20.852829889661436</c:v>
                </c:pt>
                <c:pt idx="336" formatCode="0.0">
                  <c:v>-21.575686183534998</c:v>
                </c:pt>
                <c:pt idx="337" formatCode="0.0">
                  <c:v>-22.450859590955588</c:v>
                </c:pt>
                <c:pt idx="338" formatCode="0.0">
                  <c:v>-17.909606675827462</c:v>
                </c:pt>
                <c:pt idx="339" formatCode="0.0">
                  <c:v>-17.77199621491161</c:v>
                </c:pt>
                <c:pt idx="340" formatCode="0.0">
                  <c:v>-19.333187377378835</c:v>
                </c:pt>
                <c:pt idx="341" formatCode="0.0">
                  <c:v>-17.898069493901403</c:v>
                </c:pt>
                <c:pt idx="342" formatCode="0.0">
                  <c:v>-17.645305296014811</c:v>
                </c:pt>
                <c:pt idx="343" formatCode="0.0">
                  <c:v>-16.052456874340777</c:v>
                </c:pt>
                <c:pt idx="344" formatCode="0.0">
                  <c:v>-12.500451799201727</c:v>
                </c:pt>
                <c:pt idx="345" formatCode="0.0">
                  <c:v>-11.594196933868389</c:v>
                </c:pt>
                <c:pt idx="346" formatCode="0.0">
                  <c:v>-8.2310412756092717</c:v>
                </c:pt>
                <c:pt idx="347" formatCode="0.0">
                  <c:v>-7.3473611350218846</c:v>
                </c:pt>
                <c:pt idx="348" formatCode="0.0">
                  <c:v>-1.900265820227105</c:v>
                </c:pt>
                <c:pt idx="349" formatCode="0.0">
                  <c:v>4.5049149193881561</c:v>
                </c:pt>
                <c:pt idx="350" formatCode="0.0">
                  <c:v>10.383597505760278</c:v>
                </c:pt>
                <c:pt idx="351" formatCode="0.0">
                  <c:v>15.187663094773171</c:v>
                </c:pt>
                <c:pt idx="352" formatCode="0.0">
                  <c:v>23.896575135596777</c:v>
                </c:pt>
                <c:pt idx="353" formatCode="0.0">
                  <c:v>23.590477537273173</c:v>
                </c:pt>
                <c:pt idx="354" formatCode="0.0">
                  <c:v>28.14673214752699</c:v>
                </c:pt>
                <c:pt idx="355" formatCode="0.0">
                  <c:v>32.90825366155093</c:v>
                </c:pt>
                <c:pt idx="356" formatCode="0.0">
                  <c:v>40.478197103173812</c:v>
                </c:pt>
                <c:pt idx="357" formatCode="0.0">
                  <c:v>44.420345112351214</c:v>
                </c:pt>
                <c:pt idx="358" formatCode="0.0">
                  <c:v>44.614515527739172</c:v>
                </c:pt>
                <c:pt idx="359" formatCode="0.0">
                  <c:v>46.281804899419512</c:v>
                </c:pt>
                <c:pt idx="360" formatCode="0.0">
                  <c:v>44.232493556300454</c:v>
                </c:pt>
                <c:pt idx="361" formatCode="0.0">
                  <c:v>43.117098181361712</c:v>
                </c:pt>
                <c:pt idx="362" formatCode="0.0">
                  <c:v>34.693693808513132</c:v>
                </c:pt>
                <c:pt idx="363" formatCode="0.0">
                  <c:v>32.152894426075505</c:v>
                </c:pt>
                <c:pt idx="364" formatCode="0.0">
                  <c:v>29.827566269965331</c:v>
                </c:pt>
                <c:pt idx="365" formatCode="0.0">
                  <c:v>29.350186236063934</c:v>
                </c:pt>
                <c:pt idx="366" formatCode="0.0">
                  <c:v>26.327528526317764</c:v>
                </c:pt>
                <c:pt idx="367" formatCode="0.0">
                  <c:v>25.226368217183875</c:v>
                </c:pt>
                <c:pt idx="368" formatCode="0.0">
                  <c:v>13.161888897241454</c:v>
                </c:pt>
                <c:pt idx="369" formatCode="0.0">
                  <c:v>11.71217719073536</c:v>
                </c:pt>
                <c:pt idx="370" formatCode="0.0">
                  <c:v>8.2230734162358772</c:v>
                </c:pt>
                <c:pt idx="371" formatCode="0.0">
                  <c:v>6.3314607276834067</c:v>
                </c:pt>
                <c:pt idx="372" formatCode="0.0">
                  <c:v>6.4016936643987776</c:v>
                </c:pt>
                <c:pt idx="373" formatCode="0.0">
                  <c:v>5.3660026100130267</c:v>
                </c:pt>
                <c:pt idx="374" formatCode="0.0">
                  <c:v>8.7012917069940983</c:v>
                </c:pt>
                <c:pt idx="375" formatCode="0.0">
                  <c:v>9.0235392800211685</c:v>
                </c:pt>
                <c:pt idx="376" formatCode="0.0">
                  <c:v>10.362782892779009</c:v>
                </c:pt>
                <c:pt idx="377" formatCode="0.0">
                  <c:v>13.168727721559364</c:v>
                </c:pt>
                <c:pt idx="378" formatCode="0.0">
                  <c:v>15.303850095135203</c:v>
                </c:pt>
                <c:pt idx="379" formatCode="0.0">
                  <c:v>13.987533682445942</c:v>
                </c:pt>
                <c:pt idx="380" formatCode="0.0">
                  <c:v>23.393044341266076</c:v>
                </c:pt>
                <c:pt idx="381" formatCode="0.0">
                  <c:v>25.904489605416245</c:v>
                </c:pt>
                <c:pt idx="382" formatCode="0.0">
                  <c:v>29.233977555579401</c:v>
                </c:pt>
                <c:pt idx="383" formatCode="0.0">
                  <c:v>28.131916721113782</c:v>
                </c:pt>
                <c:pt idx="384" formatCode="0.0">
                  <c:v>29.665677168082539</c:v>
                </c:pt>
                <c:pt idx="385" formatCode="0.0">
                  <c:v>28.12158714396665</c:v>
                </c:pt>
                <c:pt idx="386" formatCode="0.0">
                  <c:v>25.959763828134825</c:v>
                </c:pt>
                <c:pt idx="387" formatCode="0.0">
                  <c:v>24.822405117307596</c:v>
                </c:pt>
                <c:pt idx="388" formatCode="0.0">
                  <c:v>21.277631263700187</c:v>
                </c:pt>
                <c:pt idx="389" formatCode="0.0">
                  <c:v>17.708691256285007</c:v>
                </c:pt>
                <c:pt idx="390" formatCode="0.0">
                  <c:v>14.143363607951059</c:v>
                </c:pt>
                <c:pt idx="391" formatCode="0.0">
                  <c:v>14.313853655724699</c:v>
                </c:pt>
                <c:pt idx="392" formatCode="0.0">
                  <c:v>9.8187482123597363</c:v>
                </c:pt>
                <c:pt idx="393" formatCode="0.0">
                  <c:v>6.3982760132130778</c:v>
                </c:pt>
                <c:pt idx="394" formatCode="0.0">
                  <c:v>4.5884875366813986</c:v>
                </c:pt>
                <c:pt idx="395" formatCode="0.0">
                  <c:v>6.4399468335609953</c:v>
                </c:pt>
                <c:pt idx="396" formatCode="0.0">
                  <c:v>3.9544001255591041</c:v>
                </c:pt>
                <c:pt idx="397" formatCode="0.0">
                  <c:v>4.2993431904993002</c:v>
                </c:pt>
                <c:pt idx="398" formatCode="0.0">
                  <c:v>6.955206206753914</c:v>
                </c:pt>
                <c:pt idx="399" formatCode="0.0">
                  <c:v>9.2879400770541309</c:v>
                </c:pt>
                <c:pt idx="400" formatCode="0.0">
                  <c:v>10.253806585336278</c:v>
                </c:pt>
                <c:pt idx="401" formatCode="0.0">
                  <c:v>11.971816926322404</c:v>
                </c:pt>
                <c:pt idx="402" formatCode="0.0">
                  <c:v>13.584917545356049</c:v>
                </c:pt>
                <c:pt idx="403" formatCode="0.0">
                  <c:v>11.375350628557484</c:v>
                </c:pt>
                <c:pt idx="404" formatCode="0.0">
                  <c:v>10.405825440593304</c:v>
                </c:pt>
                <c:pt idx="405" formatCode="0.0">
                  <c:v>7.3304407464035251</c:v>
                </c:pt>
                <c:pt idx="406" formatCode="0.0">
                  <c:v>2.0289107521858938</c:v>
                </c:pt>
                <c:pt idx="407" formatCode="0.0">
                  <c:v>-5.3526104459717345</c:v>
                </c:pt>
                <c:pt idx="408" formatCode="0.0">
                  <c:v>-10.438512106499189</c:v>
                </c:pt>
                <c:pt idx="409" formatCode="0.0">
                  <c:v>-15.723252897167924</c:v>
                </c:pt>
                <c:pt idx="410" formatCode="0.0">
                  <c:v>-27.383418371308863</c:v>
                </c:pt>
                <c:pt idx="411" formatCode="0.0">
                  <c:v>-36.100791818183239</c:v>
                </c:pt>
                <c:pt idx="412" formatCode="0.0">
                  <c:v>-42.069216517034661</c:v>
                </c:pt>
                <c:pt idx="413" formatCode="0.0">
                  <c:v>-48.816747361564424</c:v>
                </c:pt>
                <c:pt idx="414" formatCode="0.0">
                  <c:v>-53.073867668391053</c:v>
                </c:pt>
                <c:pt idx="415" formatCode="0.0">
                  <c:v>-57.340526292999286</c:v>
                </c:pt>
                <c:pt idx="416" formatCode="0.0">
                  <c:v>-63.28747563700199</c:v>
                </c:pt>
                <c:pt idx="417" formatCode="0.0">
                  <c:v>-65.335638566788816</c:v>
                </c:pt>
                <c:pt idx="418" formatCode="0.0">
                  <c:v>-64.459959250397176</c:v>
                </c:pt>
                <c:pt idx="419" formatCode="0.0">
                  <c:v>-62.246440067482276</c:v>
                </c:pt>
                <c:pt idx="420" formatCode="0.0">
                  <c:v>-59.26855059294757</c:v>
                </c:pt>
                <c:pt idx="421" formatCode="0.0">
                  <c:v>-55.567453347680775</c:v>
                </c:pt>
                <c:pt idx="422" formatCode="0.0">
                  <c:v>-47.882207090151653</c:v>
                </c:pt>
                <c:pt idx="423" formatCode="0.0">
                  <c:v>-38.565440234358093</c:v>
                </c:pt>
                <c:pt idx="424" formatCode="0.0">
                  <c:v>-30.314297263315865</c:v>
                </c:pt>
                <c:pt idx="425" formatCode="0.0">
                  <c:v>-17.464670864273103</c:v>
                </c:pt>
                <c:pt idx="426" formatCode="0.0">
                  <c:v>-5.2396942628367782</c:v>
                </c:pt>
                <c:pt idx="427" formatCode="0.0">
                  <c:v>10.992817283584856</c:v>
                </c:pt>
                <c:pt idx="428" formatCode="0.0">
                  <c:v>43.208578839341783</c:v>
                </c:pt>
                <c:pt idx="429" formatCode="0.0">
                  <c:v>70.984072592998842</c:v>
                </c:pt>
                <c:pt idx="430" formatCode="0.0">
                  <c:v>83.835543175472196</c:v>
                </c:pt>
                <c:pt idx="431" formatCode="0.0">
                  <c:v>96.872081907432204</c:v>
                </c:pt>
                <c:pt idx="432" formatCode="0.0">
                  <c:v>107.1780250759706</c:v>
                </c:pt>
                <c:pt idx="433" formatCode="0.0">
                  <c:v>109.77691432183869</c:v>
                </c:pt>
                <c:pt idx="434" formatCode="0.0">
                  <c:v>114.87407786556335</c:v>
                </c:pt>
                <c:pt idx="435" formatCode="0.0">
                  <c:v>110.50320085140436</c:v>
                </c:pt>
                <c:pt idx="436" formatCode="0.0">
                  <c:v>113.94982232487197</c:v>
                </c:pt>
                <c:pt idx="437" formatCode="0.0">
                  <c:v>110.92973943183742</c:v>
                </c:pt>
                <c:pt idx="438" formatCode="0.0">
                  <c:v>105.63410826097558</c:v>
                </c:pt>
                <c:pt idx="439" formatCode="0.0">
                  <c:v>104.33794887566617</c:v>
                </c:pt>
                <c:pt idx="440" formatCode="0.0">
                  <c:v>91.895159404416432</c:v>
                </c:pt>
                <c:pt idx="441" formatCode="0.0">
                  <c:v>76.822352418089679</c:v>
                </c:pt>
                <c:pt idx="442" formatCode="0.0">
                  <c:v>71.130510665966511</c:v>
                </c:pt>
                <c:pt idx="443" formatCode="0.0">
                  <c:v>61.206043817274406</c:v>
                </c:pt>
                <c:pt idx="444" formatCode="0.0">
                  <c:v>51.704112558438879</c:v>
                </c:pt>
                <c:pt idx="445" formatCode="0.0">
                  <c:v>47.652537321449671</c:v>
                </c:pt>
                <c:pt idx="446" formatCode="0.0">
                  <c:v>37.20074218686932</c:v>
                </c:pt>
                <c:pt idx="447" formatCode="0.0">
                  <c:v>31.976363383488945</c:v>
                </c:pt>
                <c:pt idx="448" formatCode="0.0">
                  <c:v>26.258649838017689</c:v>
                </c:pt>
                <c:pt idx="449" formatCode="0.0">
                  <c:v>20.713123022682467</c:v>
                </c:pt>
                <c:pt idx="450" formatCode="0.0">
                  <c:v>16.277776322329359</c:v>
                </c:pt>
                <c:pt idx="451" formatCode="0.0">
                  <c:v>10.464303254782408</c:v>
                </c:pt>
                <c:pt idx="452" formatCode="0.0">
                  <c:v>6.7404666963462887</c:v>
                </c:pt>
                <c:pt idx="453" formatCode="0.0">
                  <c:v>5.5757311627312447</c:v>
                </c:pt>
                <c:pt idx="454" formatCode="0.0">
                  <c:v>2.2142534085136418</c:v>
                </c:pt>
                <c:pt idx="455" formatCode="0.0">
                  <c:v>-0.26304027425594256</c:v>
                </c:pt>
                <c:pt idx="456" formatCode="0.0">
                  <c:v>-2.3513792149253874</c:v>
                </c:pt>
                <c:pt idx="457" formatCode="0.0">
                  <c:v>-4.6891331358665695</c:v>
                </c:pt>
                <c:pt idx="458" formatCode="0.0">
                  <c:v>-3.9181869672539875</c:v>
                </c:pt>
                <c:pt idx="459" formatCode="0.0">
                  <c:v>-5.0016496210696317</c:v>
                </c:pt>
                <c:pt idx="460" formatCode="0.0">
                  <c:v>-5.3275692568759183</c:v>
                </c:pt>
                <c:pt idx="461" formatCode="0.0">
                  <c:v>-5.3575456034588598</c:v>
                </c:pt>
                <c:pt idx="462" formatCode="0.0">
                  <c:v>-5.6871043639135621</c:v>
                </c:pt>
                <c:pt idx="463" formatCode="0.0">
                  <c:v>-6.9077257744798288</c:v>
                </c:pt>
                <c:pt idx="464" formatCode="0.0">
                  <c:v>-10.228391316243062</c:v>
                </c:pt>
                <c:pt idx="465" formatCode="0.0">
                  <c:v>-10.290856161573785</c:v>
                </c:pt>
                <c:pt idx="466" formatCode="0.0">
                  <c:v>-7.5592508126435973</c:v>
                </c:pt>
                <c:pt idx="467" formatCode="0.0">
                  <c:v>-5.6707533462759869</c:v>
                </c:pt>
                <c:pt idx="468" formatCode="0.0">
                  <c:v>-4.402136925336535</c:v>
                </c:pt>
                <c:pt idx="469" formatCode="0.0">
                  <c:v>-4.0120224783038196</c:v>
                </c:pt>
                <c:pt idx="470" formatCode="0.0">
                  <c:v>-4.178969524449812</c:v>
                </c:pt>
                <c:pt idx="471" formatCode="0.0">
                  <c:v>-2.9566929127142743</c:v>
                </c:pt>
                <c:pt idx="472" formatCode="0.0">
                  <c:v>-4.5434655845126173</c:v>
                </c:pt>
                <c:pt idx="473" formatCode="0.0">
                  <c:v>-4.7505082257581961</c:v>
                </c:pt>
                <c:pt idx="474" formatCode="0.0">
                  <c:v>-4.160031114013492</c:v>
                </c:pt>
                <c:pt idx="475" formatCode="0.0">
                  <c:v>-2.6429809015512404</c:v>
                </c:pt>
                <c:pt idx="476" formatCode="0.0">
                  <c:v>3.5013554792975299</c:v>
                </c:pt>
                <c:pt idx="477" formatCode="0.0">
                  <c:v>4.7096731801359084</c:v>
                </c:pt>
                <c:pt idx="478" formatCode="0.0">
                  <c:v>3.6290881223041822</c:v>
                </c:pt>
                <c:pt idx="479" formatCode="0.0">
                  <c:v>4.8054217270454274</c:v>
                </c:pt>
                <c:pt idx="480" formatCode="0.0">
                  <c:v>5.10533270316445</c:v>
                </c:pt>
                <c:pt idx="481" formatCode="0.0">
                  <c:v>6.146541609018243</c:v>
                </c:pt>
                <c:pt idx="482" formatCode="0.0">
                  <c:v>6.929204248525366</c:v>
                </c:pt>
                <c:pt idx="483" formatCode="0.0">
                  <c:v>8.4436844058896128</c:v>
                </c:pt>
                <c:pt idx="484" formatCode="0.0">
                  <c:v>13.39874840196191</c:v>
                </c:pt>
                <c:pt idx="485" formatCode="0.0">
                  <c:v>17.018972716795005</c:v>
                </c:pt>
                <c:pt idx="486" formatCode="0.0">
                  <c:v>19.392717308027358</c:v>
                </c:pt>
                <c:pt idx="487" formatCode="0.0">
                  <c:v>22.291363677731397</c:v>
                </c:pt>
                <c:pt idx="488" formatCode="0.0">
                  <c:v>18.389160607702664</c:v>
                </c:pt>
                <c:pt idx="489" formatCode="0.0">
                  <c:v>16.444826568432177</c:v>
                </c:pt>
                <c:pt idx="490" formatCode="0.0">
                  <c:v>14.676387263025873</c:v>
                </c:pt>
                <c:pt idx="491" formatCode="0.0">
                  <c:v>10.803533584285319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635472"/>
        <c:axId val="236635080"/>
      </c:lineChart>
      <c:dateAx>
        <c:axId val="23663429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36634688"/>
        <c:crossesAt val="-20"/>
        <c:auto val="1"/>
        <c:lblOffset val="100"/>
        <c:baseTimeUnit val="months"/>
        <c:majorUnit val="24"/>
        <c:majorTimeUnit val="months"/>
      </c:dateAx>
      <c:valAx>
        <c:axId val="236634688"/>
        <c:scaling>
          <c:orientation val="minMax"/>
          <c:max val="20"/>
          <c:min val="-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Durable Goods </a:t>
                </a:r>
                <a:r>
                  <a:rPr lang="en-US" sz="1050" baseline="0">
                    <a:solidFill>
                      <a:srgbClr val="C00000"/>
                    </a:solidFill>
                  </a:rPr>
                  <a:t>Capacity Utilization (12-mo ROC)</a:t>
                </a:r>
                <a:endParaRPr lang="en-US" sz="105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36634296"/>
        <c:crosses val="autoZero"/>
        <c:crossBetween val="between"/>
        <c:majorUnit val="4"/>
        <c:minorUnit val="1"/>
      </c:valAx>
      <c:valAx>
        <c:axId val="236635080"/>
        <c:scaling>
          <c:orientation val="minMax"/>
          <c:max val="125"/>
          <c:min val="-125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50">
                    <a:solidFill>
                      <a:srgbClr val="0070C0"/>
                    </a:solidFill>
                  </a:rPr>
                  <a:t>Real Machine Tool Consumption (12-mo</a:t>
                </a:r>
                <a:r>
                  <a:rPr lang="en-US" sz="1050" baseline="0">
                    <a:solidFill>
                      <a:srgbClr val="0070C0"/>
                    </a:solidFill>
                  </a:rPr>
                  <a:t> ROC)</a:t>
                </a:r>
                <a:endParaRPr lang="en-US" sz="1050">
                  <a:solidFill>
                    <a:srgbClr val="0070C0"/>
                  </a:solidFill>
                </a:endParaRP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36635472"/>
        <c:crosses val="max"/>
        <c:crossBetween val="between"/>
        <c:majorUnit val="25"/>
        <c:minorUnit val="4"/>
      </c:valAx>
      <c:dateAx>
        <c:axId val="236635472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36635080"/>
        <c:crossesAt val="-80"/>
        <c:auto val="1"/>
        <c:lblOffset val="100"/>
        <c:baseTimeUnit val="months"/>
        <c:majorUnit val="1"/>
        <c:minorUnit val="1"/>
      </c:date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'Demand Curve'!$D$1</c:f>
              <c:strCache>
                <c:ptCount val="1"/>
                <c:pt idx="0">
                  <c:v>MT Real Dollars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45"/>
            <c:bubble3D val="0"/>
          </c:dPt>
          <c:dPt>
            <c:idx val="46"/>
            <c:bubble3D val="0"/>
          </c:dPt>
          <c:dPt>
            <c:idx val="47"/>
            <c:marker>
              <c:spPr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c:spPr>
            </c:marker>
            <c:bubble3D val="0"/>
          </c:dPt>
          <c:dLbls>
            <c:dLbl>
              <c:idx val="47"/>
              <c:layout>
                <c:manualLayout>
                  <c:x val="-1.15240575135766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rgbClr val="0070C0"/>
                        </a:solidFill>
                      </a:rPr>
                      <a:t>2015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25400">
                <a:solidFill>
                  <a:srgbClr val="C00000"/>
                </a:solidFill>
                <a:prstDash val="solid"/>
              </a:ln>
            </c:spPr>
            <c:trendlineType val="power"/>
            <c:dispRSqr val="0"/>
            <c:dispEq val="0"/>
          </c:trendline>
          <c:xVal>
            <c:numRef>
              <c:f>'Demand Curve'!$C$3:$C$50</c:f>
              <c:numCache>
                <c:formatCode>0.0000</c:formatCode>
                <c:ptCount val="48"/>
                <c:pt idx="0">
                  <c:v>0.87349025000000002</c:v>
                </c:pt>
                <c:pt idx="1">
                  <c:v>0.87132491666666667</c:v>
                </c:pt>
                <c:pt idx="2">
                  <c:v>0.77750524999999993</c:v>
                </c:pt>
                <c:pt idx="3">
                  <c:v>0.75488691666666652</c:v>
                </c:pt>
                <c:pt idx="4">
                  <c:v>0.82053241666666676</c:v>
                </c:pt>
                <c:pt idx="5">
                  <c:v>0.88599574999999997</c:v>
                </c:pt>
                <c:pt idx="6">
                  <c:v>0.8473930833333333</c:v>
                </c:pt>
                <c:pt idx="7">
                  <c:v>0.71791308333333337</c:v>
                </c:pt>
                <c:pt idx="8">
                  <c:v>0.76452266666666668</c:v>
                </c:pt>
                <c:pt idx="9">
                  <c:v>0.8117291666666665</c:v>
                </c:pt>
                <c:pt idx="10">
                  <c:v>0.83799183333333327</c:v>
                </c:pt>
                <c:pt idx="11">
                  <c:v>0.8407709166666667</c:v>
                </c:pt>
                <c:pt idx="12">
                  <c:v>0.77521283333333313</c:v>
                </c:pt>
                <c:pt idx="13">
                  <c:v>0.75095850000000008</c:v>
                </c:pt>
                <c:pt idx="14">
                  <c:v>0.66457675000000005</c:v>
                </c:pt>
                <c:pt idx="15">
                  <c:v>0.68718450000000009</c:v>
                </c:pt>
                <c:pt idx="16">
                  <c:v>0.76890583333333329</c:v>
                </c:pt>
                <c:pt idx="17">
                  <c:v>0.75736483333333338</c:v>
                </c:pt>
                <c:pt idx="18">
                  <c:v>0.7539555</c:v>
                </c:pt>
                <c:pt idx="19">
                  <c:v>0.77646233333333337</c:v>
                </c:pt>
                <c:pt idx="20">
                  <c:v>0.82117941666666683</c:v>
                </c:pt>
                <c:pt idx="21">
                  <c:v>0.81902166666666676</c:v>
                </c:pt>
                <c:pt idx="22">
                  <c:v>0.79513166666666668</c:v>
                </c:pt>
                <c:pt idx="23">
                  <c:v>0.75339608333333341</c:v>
                </c:pt>
                <c:pt idx="24">
                  <c:v>0.77175958333333328</c:v>
                </c:pt>
                <c:pt idx="25">
                  <c:v>0.78530983333333348</c:v>
                </c:pt>
                <c:pt idx="26">
                  <c:v>0.81641374999999994</c:v>
                </c:pt>
                <c:pt idx="27">
                  <c:v>0.82115041666666666</c:v>
                </c:pt>
                <c:pt idx="28">
                  <c:v>0.81462774999999998</c:v>
                </c:pt>
                <c:pt idx="29">
                  <c:v>0.82082324999999978</c:v>
                </c:pt>
                <c:pt idx="30">
                  <c:v>0.8037375000000001</c:v>
                </c:pt>
                <c:pt idx="31">
                  <c:v>0.79852674999999995</c:v>
                </c:pt>
                <c:pt idx="32">
                  <c:v>0.79366341666666651</c:v>
                </c:pt>
                <c:pt idx="33">
                  <c:v>0.71252383333333325</c:v>
                </c:pt>
                <c:pt idx="34">
                  <c:v>0.69984374999999999</c:v>
                </c:pt>
                <c:pt idx="35">
                  <c:v>0.70999224999999999</c:v>
                </c:pt>
                <c:pt idx="36">
                  <c:v>0.73770049999999998</c:v>
                </c:pt>
                <c:pt idx="37">
                  <c:v>0.76148958333333339</c:v>
                </c:pt>
                <c:pt idx="38">
                  <c:v>0.77317650000000004</c:v>
                </c:pt>
                <c:pt idx="39">
                  <c:v>0.78339516666666664</c:v>
                </c:pt>
                <c:pt idx="40">
                  <c:v>0.74700216666666663</c:v>
                </c:pt>
                <c:pt idx="41">
                  <c:v>0.61346199999999984</c:v>
                </c:pt>
                <c:pt idx="42">
                  <c:v>0.68638025000000014</c:v>
                </c:pt>
                <c:pt idx="43">
                  <c:v>0.72437300000000004</c:v>
                </c:pt>
                <c:pt idx="44">
                  <c:v>0.74887141666666679</c:v>
                </c:pt>
                <c:pt idx="45">
                  <c:v>0.75722658333333337</c:v>
                </c:pt>
                <c:pt idx="46">
                  <c:v>0.77714349999999999</c:v>
                </c:pt>
                <c:pt idx="47">
                  <c:v>0.80108333333333337</c:v>
                </c:pt>
              </c:numCache>
            </c:numRef>
          </c:xVal>
          <c:yVal>
            <c:numRef>
              <c:f>'Demand Curve'!$D$3:$D$50</c:f>
              <c:numCache>
                <c:formatCode>0.000</c:formatCode>
                <c:ptCount val="48"/>
                <c:pt idx="0">
                  <c:v>6.5897250843644546</c:v>
                </c:pt>
                <c:pt idx="1">
                  <c:v>7.4779651567944256</c:v>
                </c:pt>
                <c:pt idx="2">
                  <c:v>3.7670471835377248</c:v>
                </c:pt>
                <c:pt idx="3">
                  <c:v>3.4171743559017371</c:v>
                </c:pt>
                <c:pt idx="4">
                  <c:v>5.4675105222135603</c:v>
                </c:pt>
                <c:pt idx="5">
                  <c:v>9.7935752546208974</c:v>
                </c:pt>
                <c:pt idx="6">
                  <c:v>8.4813906146728346</c:v>
                </c:pt>
                <c:pt idx="7">
                  <c:v>3.6345665998281289</c:v>
                </c:pt>
                <c:pt idx="8">
                  <c:v>5.3442019334049409</c:v>
                </c:pt>
                <c:pt idx="9">
                  <c:v>7.5061975028376837</c:v>
                </c:pt>
                <c:pt idx="10">
                  <c:v>10.104446159242372</c:v>
                </c:pt>
                <c:pt idx="11">
                  <c:v>12.013391266939127</c:v>
                </c:pt>
                <c:pt idx="12">
                  <c:v>9.1746613576769906</c:v>
                </c:pt>
                <c:pt idx="13">
                  <c:v>5.1553065539112053</c:v>
                </c:pt>
                <c:pt idx="14">
                  <c:v>2.4800679830042482</c:v>
                </c:pt>
                <c:pt idx="15">
                  <c:v>3.9843891681530734</c:v>
                </c:pt>
                <c:pt idx="16">
                  <c:v>5.0671396895787133</c:v>
                </c:pt>
                <c:pt idx="17">
                  <c:v>5.8787615062761507</c:v>
                </c:pt>
                <c:pt idx="18">
                  <c:v>6.3883994528043768</c:v>
                </c:pt>
                <c:pt idx="19">
                  <c:v>5.7887097448142066</c:v>
                </c:pt>
                <c:pt idx="20">
                  <c:v>5.8467505283871439</c:v>
                </c:pt>
                <c:pt idx="21">
                  <c:v>6.813137645573172</c:v>
                </c:pt>
                <c:pt idx="22">
                  <c:v>6.2286177847113899</c:v>
                </c:pt>
                <c:pt idx="23">
                  <c:v>5.4844995068060767</c:v>
                </c:pt>
                <c:pt idx="24">
                  <c:v>4.7548155126798735</c:v>
                </c:pt>
                <c:pt idx="25">
                  <c:v>5.4841476595204854</c:v>
                </c:pt>
                <c:pt idx="26">
                  <c:v>6.4589248648312712</c:v>
                </c:pt>
                <c:pt idx="27">
                  <c:v>8.1345739533183021</c:v>
                </c:pt>
                <c:pt idx="28">
                  <c:v>8.2699225161173704</c:v>
                </c:pt>
                <c:pt idx="29">
                  <c:v>9.3047435804701628</c:v>
                </c:pt>
                <c:pt idx="30">
                  <c:v>9.624804022535896</c:v>
                </c:pt>
                <c:pt idx="31">
                  <c:v>7.8732438094084864</c:v>
                </c:pt>
                <c:pt idx="32">
                  <c:v>8.0809381263878048</c:v>
                </c:pt>
                <c:pt idx="33">
                  <c:v>6.1766896551724129</c:v>
                </c:pt>
                <c:pt idx="34">
                  <c:v>3.9223709725626157</c:v>
                </c:pt>
                <c:pt idx="35">
                  <c:v>3.5688441926345611</c:v>
                </c:pt>
                <c:pt idx="36">
                  <c:v>4.68931081003171</c:v>
                </c:pt>
                <c:pt idx="37">
                  <c:v>5.376823823596272</c:v>
                </c:pt>
                <c:pt idx="38">
                  <c:v>5.6386176749372749</c:v>
                </c:pt>
                <c:pt idx="39">
                  <c:v>5.5899781652273104</c:v>
                </c:pt>
                <c:pt idx="40">
                  <c:v>5.9846014654348521</c:v>
                </c:pt>
                <c:pt idx="41">
                  <c:v>3.2503797576015305</c:v>
                </c:pt>
                <c:pt idx="42">
                  <c:v>3.7523723590150917</c:v>
                </c:pt>
                <c:pt idx="43">
                  <c:v>6.4032459904186627</c:v>
                </c:pt>
                <c:pt idx="44">
                  <c:v>7.180348235294117</c:v>
                </c:pt>
                <c:pt idx="45">
                  <c:v>6.4634629620240336</c:v>
                </c:pt>
                <c:pt idx="46">
                  <c:v>6.4630000000000001</c:v>
                </c:pt>
                <c:pt idx="47">
                  <c:v>8.8219999999999992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654232"/>
        <c:axId val="207654624"/>
      </c:scatterChart>
      <c:valAx>
        <c:axId val="207654232"/>
        <c:scaling>
          <c:orientation val="minMax"/>
          <c:max val="0.9"/>
          <c:min val="0.60000000000000009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050"/>
                  <a:t>Capacity Utilization (annual average)</a:t>
                </a:r>
              </a:p>
            </c:rich>
          </c:tx>
          <c:overlay val="0"/>
        </c:title>
        <c:numFmt formatCode="0%" sourceLinked="0"/>
        <c:majorTickMark val="in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7654624"/>
        <c:crosses val="autoZero"/>
        <c:crossBetween val="midCat"/>
        <c:majorUnit val="2.0000000000000004E-2"/>
        <c:minorUnit val="1.0000000000000002E-2"/>
      </c:valAx>
      <c:valAx>
        <c:axId val="2076546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50"/>
                  <a:t>Real Machine Tool Consumption (billions of $)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7654232"/>
        <c:crossesAt val="0.60000000000000009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MBI</c:v>
          </c:tx>
          <c:spPr>
            <a:ln w="254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Data'!$VJ$692:$VJ$1183</c:f>
              <c:numCache>
                <c:formatCode>General</c:formatCode>
                <c:ptCount val="492"/>
                <c:pt idx="406" formatCode="0.0">
                  <c:v>-6.585895831961551</c:v>
                </c:pt>
                <c:pt idx="407" formatCode="0.0">
                  <c:v>-5.3243811897773838</c:v>
                </c:pt>
                <c:pt idx="408" formatCode="0.0">
                  <c:v>-7.8349266190924993</c:v>
                </c:pt>
                <c:pt idx="409" formatCode="0.0">
                  <c:v>-10.360785795239906</c:v>
                </c:pt>
                <c:pt idx="410" formatCode="0.0">
                  <c:v>-12.501511629469391</c:v>
                </c:pt>
                <c:pt idx="411" formatCode="0.0">
                  <c:v>-15.769720528114732</c:v>
                </c:pt>
                <c:pt idx="412" formatCode="0.0">
                  <c:v>-17.180521049702008</c:v>
                </c:pt>
                <c:pt idx="413" formatCode="0.0">
                  <c:v>-17.249356622679727</c:v>
                </c:pt>
                <c:pt idx="414" formatCode="0.0">
                  <c:v>-18.478245908634165</c:v>
                </c:pt>
                <c:pt idx="415" formatCode="0.0">
                  <c:v>-18.115344438946607</c:v>
                </c:pt>
                <c:pt idx="416" formatCode="0.0">
                  <c:v>-15.361872066138872</c:v>
                </c:pt>
                <c:pt idx="417" formatCode="0.0">
                  <c:v>-15.480711712087697</c:v>
                </c:pt>
                <c:pt idx="418" formatCode="0.0">
                  <c:v>-11.555812445371757</c:v>
                </c:pt>
                <c:pt idx="419" formatCode="0.0">
                  <c:v>-6.9501457973558445</c:v>
                </c:pt>
                <c:pt idx="420" formatCode="0.0">
                  <c:v>2.1109991088516011</c:v>
                </c:pt>
                <c:pt idx="421" formatCode="0.0">
                  <c:v>7.83448981742103</c:v>
                </c:pt>
                <c:pt idx="422" formatCode="0.0">
                  <c:v>12.510941507087026</c:v>
                </c:pt>
                <c:pt idx="423" formatCode="0.0">
                  <c:v>20.765436028007628</c:v>
                </c:pt>
                <c:pt idx="424" formatCode="0.0">
                  <c:v>30.237361484492794</c:v>
                </c:pt>
                <c:pt idx="425" formatCode="0.0">
                  <c:v>34.618120461199965</c:v>
                </c:pt>
                <c:pt idx="426" formatCode="0.0">
                  <c:v>41.402714932126685</c:v>
                </c:pt>
                <c:pt idx="427" formatCode="0.0">
                  <c:v>40.224251376393198</c:v>
                </c:pt>
                <c:pt idx="428" formatCode="0.0">
                  <c:v>38.394424025694519</c:v>
                </c:pt>
                <c:pt idx="429" formatCode="0.0">
                  <c:v>37.934326392889517</c:v>
                </c:pt>
                <c:pt idx="430" formatCode="0.0">
                  <c:v>34.706791845322556</c:v>
                </c:pt>
                <c:pt idx="431" formatCode="0.0">
                  <c:v>27.62413289521723</c:v>
                </c:pt>
                <c:pt idx="432" formatCode="0.0">
                  <c:v>19.441742016710521</c:v>
                </c:pt>
                <c:pt idx="433" formatCode="0.0">
                  <c:v>17.849864604561546</c:v>
                </c:pt>
                <c:pt idx="434" formatCode="0.0">
                  <c:v>15.430076706794409</c:v>
                </c:pt>
                <c:pt idx="435" formatCode="0.0">
                  <c:v>10.931755590401764</c:v>
                </c:pt>
                <c:pt idx="436" formatCode="0.0">
                  <c:v>5.2385147891756105</c:v>
                </c:pt>
                <c:pt idx="437" formatCode="0.0">
                  <c:v>2.8754700287547195</c:v>
                </c:pt>
                <c:pt idx="438" formatCode="0.0">
                  <c:v>-0.19940298507459886</c:v>
                </c:pt>
                <c:pt idx="439" formatCode="0.0">
                  <c:v>0.48360067033755172</c:v>
                </c:pt>
                <c:pt idx="440" formatCode="0.0">
                  <c:v>0.43544315911620401</c:v>
                </c:pt>
                <c:pt idx="441" formatCode="0.0">
                  <c:v>-0.68494785327318652</c:v>
                </c:pt>
                <c:pt idx="442" formatCode="0.0">
                  <c:v>-3.4184899007229745</c:v>
                </c:pt>
                <c:pt idx="443" formatCode="0.0">
                  <c:v>-3.3041301627033732</c:v>
                </c:pt>
                <c:pt idx="444" formatCode="0.0">
                  <c:v>-3.4724800862430101</c:v>
                </c:pt>
                <c:pt idx="445" formatCode="0.0">
                  <c:v>-5.2078645031386941</c:v>
                </c:pt>
                <c:pt idx="446" formatCode="0.0">
                  <c:v>-5.0277281810549681</c:v>
                </c:pt>
                <c:pt idx="447" formatCode="0.0">
                  <c:v>-4.3166834946843267</c:v>
                </c:pt>
                <c:pt idx="448" formatCode="0.0">
                  <c:v>-4.2170980242070613</c:v>
                </c:pt>
                <c:pt idx="449" formatCode="0.0">
                  <c:v>-5.6105019231228539</c:v>
                </c:pt>
                <c:pt idx="450" formatCode="0.0">
                  <c:v>-6.394841056195645</c:v>
                </c:pt>
                <c:pt idx="451" formatCode="0.0">
                  <c:v>-7.8909749356713945</c:v>
                </c:pt>
                <c:pt idx="452" formatCode="0.0">
                  <c:v>-9.739509510821037</c:v>
                </c:pt>
                <c:pt idx="453" formatCode="0.0">
                  <c:v>-10.030278271735497</c:v>
                </c:pt>
                <c:pt idx="454" formatCode="0.0">
                  <c:v>-9.6126044448800627</c:v>
                </c:pt>
                <c:pt idx="455" formatCode="0.0">
                  <c:v>-10.299175326356263</c:v>
                </c:pt>
                <c:pt idx="456" formatCode="0.0">
                  <c:v>-10.594892413074234</c:v>
                </c:pt>
                <c:pt idx="457" formatCode="0.0">
                  <c:v>-10.906750965226806</c:v>
                </c:pt>
                <c:pt idx="458" formatCode="0.0">
                  <c:v>-12.210062376274593</c:v>
                </c:pt>
                <c:pt idx="459" formatCode="0.0">
                  <c:v>-13.38655013593872</c:v>
                </c:pt>
                <c:pt idx="460" formatCode="0.0">
                  <c:v>-13.45303798416704</c:v>
                </c:pt>
                <c:pt idx="461" formatCode="0.0">
                  <c:v>-13.106642538059532</c:v>
                </c:pt>
                <c:pt idx="462" formatCode="0.0">
                  <c:v>-12.25235818911527</c:v>
                </c:pt>
                <c:pt idx="463" formatCode="0.0">
                  <c:v>-11.939989653388523</c:v>
                </c:pt>
                <c:pt idx="464" formatCode="0.0">
                  <c:v>-9.912905779889158</c:v>
                </c:pt>
                <c:pt idx="465" formatCode="0.0">
                  <c:v>-8.1570512820512704</c:v>
                </c:pt>
                <c:pt idx="466" formatCode="0.0">
                  <c:v>-5.6929082628496985</c:v>
                </c:pt>
                <c:pt idx="467" formatCode="0.0">
                  <c:v>-3.5455145118733498</c:v>
                </c:pt>
                <c:pt idx="468" formatCode="0.0">
                  <c:v>-1.8321119253830744</c:v>
                </c:pt>
                <c:pt idx="469" formatCode="0.0">
                  <c:v>-0.16829350387077113</c:v>
                </c:pt>
                <c:pt idx="470" formatCode="0.0">
                  <c:v>1.8890401633764355</c:v>
                </c:pt>
                <c:pt idx="471" formatCode="0.0">
                  <c:v>3.8699690402476818</c:v>
                </c:pt>
                <c:pt idx="472" formatCode="0.0">
                  <c:v>5.4362880886426552</c:v>
                </c:pt>
                <c:pt idx="473" formatCode="0.0">
                  <c:v>7.7944774554351852</c:v>
                </c:pt>
                <c:pt idx="474" formatCode="0.0">
                  <c:v>8.4076210452717959</c:v>
                </c:pt>
                <c:pt idx="475" formatCode="0.0">
                  <c:v>10.662671836446933</c:v>
                </c:pt>
                <c:pt idx="476" formatCode="0.0">
                  <c:v>10.863069080682024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55408"/>
        <c:axId val="207655800"/>
      </c:lineChart>
      <c:lineChart>
        <c:grouping val="standard"/>
        <c:varyColors val="0"/>
        <c:ser>
          <c:idx val="1"/>
          <c:order val="1"/>
          <c:tx>
            <c:v>MTC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Data'!$AJB$692:$AJB$1183</c:f>
              <c:numCache>
                <c:formatCode>0.0</c:formatCode>
                <c:ptCount val="492"/>
                <c:pt idx="0">
                  <c:v>-16.591288064613906</c:v>
                </c:pt>
                <c:pt idx="1">
                  <c:v>-19.857080573141445</c:v>
                </c:pt>
                <c:pt idx="2">
                  <c:v>-23.198327972147609</c:v>
                </c:pt>
                <c:pt idx="3">
                  <c:v>-26.617675859096607</c:v>
                </c:pt>
                <c:pt idx="4">
                  <c:v>-30.117894973861254</c:v>
                </c:pt>
                <c:pt idx="5">
                  <c:v>-33.701888686650634</c:v>
                </c:pt>
                <c:pt idx="6">
                  <c:v>-37.372701030100174</c:v>
                </c:pt>
                <c:pt idx="7">
                  <c:v>-41.133525322226141</c:v>
                </c:pt>
                <c:pt idx="8">
                  <c:v>-44.987713431583984</c:v>
                </c:pt>
                <c:pt idx="9">
                  <c:v>-48.938785741132151</c:v>
                </c:pt>
                <c:pt idx="10">
                  <c:v>-52.990441873056561</c:v>
                </c:pt>
                <c:pt idx="11">
                  <c:v>-57.146572243231972</c:v>
                </c:pt>
                <c:pt idx="12">
                  <c:v>-53.239968612559174</c:v>
                </c:pt>
                <c:pt idx="13">
                  <c:v>-48.922113997383157</c:v>
                </c:pt>
                <c:pt idx="14">
                  <c:v>-44.124461368001519</c:v>
                </c:pt>
                <c:pt idx="15">
                  <c:v>-38.762333686496099</c:v>
                </c:pt>
                <c:pt idx="16">
                  <c:v>-32.729882849033871</c:v>
                </c:pt>
                <c:pt idx="17">
                  <c:v>-25.89303202154889</c:v>
                </c:pt>
                <c:pt idx="18">
                  <c:v>-18.079392967161027</c:v>
                </c:pt>
                <c:pt idx="19">
                  <c:v>-9.0635293436549773</c:v>
                </c:pt>
                <c:pt idx="20">
                  <c:v>1.4551491886760601</c:v>
                </c:pt>
                <c:pt idx="21">
                  <c:v>13.886552115219502</c:v>
                </c:pt>
                <c:pt idx="22">
                  <c:v>28.804575103085597</c:v>
                </c:pt>
                <c:pt idx="23">
                  <c:v>47.038217256980687</c:v>
                </c:pt>
                <c:pt idx="24">
                  <c:v>46.261987503006821</c:v>
                </c:pt>
                <c:pt idx="25">
                  <c:v>45.54218789926972</c:v>
                </c:pt>
                <c:pt idx="26">
                  <c:v>44.872880757302909</c:v>
                </c:pt>
                <c:pt idx="27">
                  <c:v>44.248933194180694</c:v>
                </c:pt>
                <c:pt idx="28">
                  <c:v>43.665885245488283</c:v>
                </c:pt>
                <c:pt idx="29">
                  <c:v>43.119843090725766</c:v>
                </c:pt>
                <c:pt idx="30">
                  <c:v>42.607391984171386</c:v>
                </c:pt>
                <c:pt idx="31">
                  <c:v>42.125524775019358</c:v>
                </c:pt>
                <c:pt idx="32">
                  <c:v>41.671582854773504</c:v>
                </c:pt>
                <c:pt idx="33">
                  <c:v>41.243207082223933</c:v>
                </c:pt>
                <c:pt idx="34">
                  <c:v>40.838296773082362</c:v>
                </c:pt>
                <c:pt idx="35">
                  <c:v>40.454975249321791</c:v>
                </c:pt>
                <c:pt idx="36">
                  <c:v>39.793690454370278</c:v>
                </c:pt>
                <c:pt idx="37">
                  <c:v>39.17417637093854</c:v>
                </c:pt>
                <c:pt idx="38">
                  <c:v>38.592596436390977</c:v>
                </c:pt>
                <c:pt idx="39">
                  <c:v>38.045569972299234</c:v>
                </c:pt>
                <c:pt idx="40">
                  <c:v>37.530106424209777</c:v>
                </c:pt>
                <c:pt idx="41">
                  <c:v>37.043550665140259</c:v>
                </c:pt>
                <c:pt idx="42">
                  <c:v>36.58353725040385</c:v>
                </c:pt>
                <c:pt idx="43">
                  <c:v>36.147951960061647</c:v>
                </c:pt>
                <c:pt idx="44">
                  <c:v>35.734899309551906</c:v>
                </c:pt>
                <c:pt idx="45">
                  <c:v>35.34267497518141</c:v>
                </c:pt>
                <c:pt idx="46">
                  <c:v>34.969742288392894</c:v>
                </c:pt>
                <c:pt idx="47">
                  <c:v>34.614712115187928</c:v>
                </c:pt>
                <c:pt idx="48">
                  <c:v>32.900419518724647</c:v>
                </c:pt>
                <c:pt idx="49">
                  <c:v>31.279632073615318</c:v>
                </c:pt>
                <c:pt idx="50">
                  <c:v>29.744902600081616</c:v>
                </c:pt>
                <c:pt idx="51">
                  <c:v>28.289554302834631</c:v>
                </c:pt>
                <c:pt idx="52">
                  <c:v>26.9075836654348</c:v>
                </c:pt>
                <c:pt idx="53">
                  <c:v>25.593577671476623</c:v>
                </c:pt>
                <c:pt idx="54">
                  <c:v>24.342642945729992</c:v>
                </c:pt>
                <c:pt idx="55">
                  <c:v>23.150344859651014</c:v>
                </c:pt>
                <c:pt idx="56">
                  <c:v>22.012655003945937</c:v>
                </c:pt>
                <c:pt idx="57">
                  <c:v>20.925905716952386</c:v>
                </c:pt>
                <c:pt idx="58">
                  <c:v>19.886750587306267</c:v>
                </c:pt>
                <c:pt idx="59">
                  <c:v>18.892130034763639</c:v>
                </c:pt>
                <c:pt idx="60">
                  <c:v>14.744500890373004</c:v>
                </c:pt>
                <c:pt idx="61">
                  <c:v>10.723481126404465</c:v>
                </c:pt>
                <c:pt idx="62">
                  <c:v>6.8233606310963921</c:v>
                </c:pt>
                <c:pt idx="63">
                  <c:v>3.0387675769023161</c:v>
                </c:pt>
                <c:pt idx="64">
                  <c:v>-0.6353562651162008</c:v>
                </c:pt>
                <c:pt idx="65">
                  <c:v>-4.2037780803324125</c:v>
                </c:pt>
                <c:pt idx="66">
                  <c:v>-7.6709946465232974</c:v>
                </c:pt>
                <c:pt idx="67">
                  <c:v>-11.041251238596857</c:v>
                </c:pt>
                <c:pt idx="68">
                  <c:v>-14.318558969189709</c:v>
                </c:pt>
                <c:pt idx="69">
                  <c:v>-17.506710714062123</c:v>
                </c:pt>
                <c:pt idx="70">
                  <c:v>-20.609295755229596</c:v>
                </c:pt>
                <c:pt idx="71">
                  <c:v>-23.629713260687041</c:v>
                </c:pt>
                <c:pt idx="72">
                  <c:v>-24.939777572668532</c:v>
                </c:pt>
                <c:pt idx="73">
                  <c:v>-26.303551183615298</c:v>
                </c:pt>
                <c:pt idx="74">
                  <c:v>-27.724406132656625</c:v>
                </c:pt>
                <c:pt idx="75">
                  <c:v>-29.206002768923071</c:v>
                </c:pt>
                <c:pt idx="76">
                  <c:v>-30.752321237767461</c:v>
                </c:pt>
                <c:pt idx="77">
                  <c:v>-32.367697185442395</c:v>
                </c:pt>
                <c:pt idx="78">
                  <c:v>-34.056862356670266</c:v>
                </c:pt>
                <c:pt idx="79">
                  <c:v>-35.824990885654046</c:v>
                </c:pt>
                <c:pt idx="80">
                  <c:v>-37.677752234351445</c:v>
                </c:pt>
                <c:pt idx="81">
                  <c:v>-39.621371918935367</c:v>
                </c:pt>
                <c:pt idx="82">
                  <c:v>-41.662701394789579</c:v>
                </c:pt>
                <c:pt idx="83">
                  <c:v>-43.809298753054819</c:v>
                </c:pt>
                <c:pt idx="84">
                  <c:v>-44.202161074993342</c:v>
                </c:pt>
                <c:pt idx="85">
                  <c:v>-44.625967860390233</c:v>
                </c:pt>
                <c:pt idx="86">
                  <c:v>-45.084525090815653</c:v>
                </c:pt>
                <c:pt idx="87">
                  <c:v>-45.582289580921653</c:v>
                </c:pt>
                <c:pt idx="88">
                  <c:v>-46.124514309188015</c:v>
                </c:pt>
                <c:pt idx="89">
                  <c:v>-46.717434511901686</c:v>
                </c:pt>
                <c:pt idx="90">
                  <c:v>-47.368508533622325</c:v>
                </c:pt>
                <c:pt idx="91">
                  <c:v>-48.086733200345257</c:v>
                </c:pt>
                <c:pt idx="92">
                  <c:v>-48.883062079575765</c:v>
                </c:pt>
                <c:pt idx="93">
                  <c:v>-49.770968038961591</c:v>
                </c:pt>
                <c:pt idx="94">
                  <c:v>-50.767211726476454</c:v>
                </c:pt>
                <c:pt idx="95">
                  <c:v>-51.892909624885803</c:v>
                </c:pt>
                <c:pt idx="96">
                  <c:v>-47.17695391018961</c:v>
                </c:pt>
                <c:pt idx="97">
                  <c:v>-42.014507595398818</c:v>
                </c:pt>
                <c:pt idx="98">
                  <c:v>-36.339011575572165</c:v>
                </c:pt>
                <c:pt idx="99">
                  <c:v>-30.069985557090547</c:v>
                </c:pt>
                <c:pt idx="100">
                  <c:v>-23.109187633649071</c:v>
                </c:pt>
                <c:pt idx="101">
                  <c:v>-15.335428276595849</c:v>
                </c:pt>
                <c:pt idx="102">
                  <c:v>-6.5974545929817765</c:v>
                </c:pt>
                <c:pt idx="103">
                  <c:v>3.2959882747012159</c:v>
                </c:pt>
                <c:pt idx="104">
                  <c:v>14.590317590643934</c:v>
                </c:pt>
                <c:pt idx="105">
                  <c:v>27.605747036508149</c:v>
                </c:pt>
                <c:pt idx="106">
                  <c:v>42.768131748667884</c:v>
                </c:pt>
                <c:pt idx="107">
                  <c:v>60.656449559360652</c:v>
                </c:pt>
                <c:pt idx="108">
                  <c:v>56.389593203010975</c:v>
                </c:pt>
                <c:pt idx="109">
                  <c:v>52.514487139159911</c:v>
                </c:pt>
                <c:pt idx="110">
                  <c:v>48.979548063417496</c:v>
                </c:pt>
                <c:pt idx="111">
                  <c:v>45.741868130004491</c:v>
                </c:pt>
                <c:pt idx="112">
                  <c:v>42.765464706519367</c:v>
                </c:pt>
                <c:pt idx="113">
                  <c:v>40.019937422143926</c:v>
                </c:pt>
                <c:pt idx="114">
                  <c:v>37.479426061341542</c:v>
                </c:pt>
                <c:pt idx="115">
                  <c:v>35.121793505738083</c:v>
                </c:pt>
                <c:pt idx="116">
                  <c:v>32.927978993717545</c:v>
                </c:pt>
                <c:pt idx="117">
                  <c:v>30.881481668119648</c:v>
                </c:pt>
                <c:pt idx="118">
                  <c:v>28.967944785286392</c:v>
                </c:pt>
                <c:pt idx="119">
                  <c:v>27.17481841583114</c:v>
                </c:pt>
                <c:pt idx="120">
                  <c:v>26.018546138004808</c:v>
                </c:pt>
                <c:pt idx="121">
                  <c:v>24.912373909266151</c:v>
                </c:pt>
                <c:pt idx="122">
                  <c:v>23.853114604162357</c:v>
                </c:pt>
                <c:pt idx="123">
                  <c:v>22.837845816743979</c:v>
                </c:pt>
                <c:pt idx="124">
                  <c:v>21.863882935480845</c:v>
                </c:pt>
                <c:pt idx="125">
                  <c:v>20.928755438976566</c:v>
                </c:pt>
                <c:pt idx="126">
                  <c:v>20.030185971780369</c:v>
                </c:pt>
                <c:pt idx="127">
                  <c:v>19.166071827190677</c:v>
                </c:pt>
                <c:pt idx="128">
                  <c:v>18.334468520093424</c:v>
                </c:pt>
                <c:pt idx="129">
                  <c:v>17.53357517969782</c:v>
                </c:pt>
                <c:pt idx="130">
                  <c:v>16.761721531212132</c:v>
                </c:pt>
                <c:pt idx="131">
                  <c:v>16.017356268402239</c:v>
                </c:pt>
                <c:pt idx="132">
                  <c:v>15.316280042276205</c:v>
                </c:pt>
                <c:pt idx="133">
                  <c:v>14.633432827996856</c:v>
                </c:pt>
                <c:pt idx="134">
                  <c:v>13.968112778459044</c:v>
                </c:pt>
                <c:pt idx="135">
                  <c:v>13.319653619714984</c:v>
                </c:pt>
                <c:pt idx="136">
                  <c:v>12.687422425391048</c:v>
                </c:pt>
                <c:pt idx="137">
                  <c:v>12.070817556127892</c:v>
                </c:pt>
                <c:pt idx="138">
                  <c:v>11.469266749943358</c:v>
                </c:pt>
                <c:pt idx="139">
                  <c:v>10.88222535077621</c:v>
                </c:pt>
                <c:pt idx="140">
                  <c:v>10.309174663685354</c:v>
                </c:pt>
                <c:pt idx="141">
                  <c:v>9.7496204262635757</c:v>
                </c:pt>
                <c:pt idx="142">
                  <c:v>9.2030913867977517</c:v>
                </c:pt>
                <c:pt idx="143">
                  <c:v>8.6691379805787108</c:v>
                </c:pt>
                <c:pt idx="144">
                  <c:v>7.0457300467478632</c:v>
                </c:pt>
                <c:pt idx="145">
                  <c:v>5.4454439479156349</c:v>
                </c:pt>
                <c:pt idx="146">
                  <c:v>3.8677891983581958</c:v>
                </c:pt>
                <c:pt idx="147">
                  <c:v>2.3122890879057678</c:v>
                </c:pt>
                <c:pt idx="148">
                  <c:v>0.77848020169743393</c:v>
                </c:pt>
                <c:pt idx="149">
                  <c:v>-0.73408804011233997</c:v>
                </c:pt>
                <c:pt idx="150">
                  <c:v>-2.2258538236560952</c:v>
                </c:pt>
                <c:pt idx="151">
                  <c:v>-3.697243364571861</c:v>
                </c:pt>
                <c:pt idx="152">
                  <c:v>-5.1486713139973972</c:v>
                </c:pt>
                <c:pt idx="153">
                  <c:v>-6.5805411481516103</c:v>
                </c:pt>
                <c:pt idx="154">
                  <c:v>-7.9932455422725894</c:v>
                </c:pt>
                <c:pt idx="155">
                  <c:v>-9.3871667296401995</c:v>
                </c:pt>
                <c:pt idx="156">
                  <c:v>-8.5964385001592802</c:v>
                </c:pt>
                <c:pt idx="157">
                  <c:v>-7.793142481240281</c:v>
                </c:pt>
                <c:pt idx="158">
                  <c:v>-6.9769766450827149</c:v>
                </c:pt>
                <c:pt idx="159">
                  <c:v>-6.1476292080012769</c:v>
                </c:pt>
                <c:pt idx="160">
                  <c:v>-5.304778233309591</c:v>
                </c:pt>
                <c:pt idx="161">
                  <c:v>-4.4480912146469365</c:v>
                </c:pt>
                <c:pt idx="162">
                  <c:v>-3.5772246386152347</c:v>
                </c:pt>
                <c:pt idx="163">
                  <c:v>-2.6918235255175773</c:v>
                </c:pt>
                <c:pt idx="164">
                  <c:v>-1.791520946908264</c:v>
                </c:pt>
                <c:pt idx="165">
                  <c:v>-0.87593751857716029</c:v>
                </c:pt>
                <c:pt idx="166">
                  <c:v>5.5319132503825585E-2</c:v>
                </c:pt>
                <c:pt idx="167">
                  <c:v>1.0026549288454305</c:v>
                </c:pt>
                <c:pt idx="168">
                  <c:v>2.3083669374201605</c:v>
                </c:pt>
                <c:pt idx="169">
                  <c:v>3.6119006218721381</c:v>
                </c:pt>
                <c:pt idx="170">
                  <c:v>4.9132614288172221</c:v>
                </c:pt>
                <c:pt idx="171">
                  <c:v>6.2124547867284008</c:v>
                </c:pt>
                <c:pt idx="172">
                  <c:v>7.5094861060110247</c:v>
                </c:pt>
                <c:pt idx="173">
                  <c:v>8.8043607790782232</c:v>
                </c:pt>
                <c:pt idx="174">
                  <c:v>10.097084180425369</c:v>
                </c:pt>
                <c:pt idx="175">
                  <c:v>11.387661666704659</c:v>
                </c:pt>
                <c:pt idx="176">
                  <c:v>12.67609857679895</c:v>
                </c:pt>
                <c:pt idx="177">
                  <c:v>13.962400231895472</c:v>
                </c:pt>
                <c:pt idx="178">
                  <c:v>15.246571935559004</c:v>
                </c:pt>
                <c:pt idx="179">
                  <c:v>16.528618973804782</c:v>
                </c:pt>
                <c:pt idx="180">
                  <c:v>14.123585780125893</c:v>
                </c:pt>
                <c:pt idx="181">
                  <c:v>11.783029524020264</c:v>
                </c:pt>
                <c:pt idx="182">
                  <c:v>9.5043916424379091</c:v>
                </c:pt>
                <c:pt idx="183">
                  <c:v>7.2852471764051785</c:v>
                </c:pt>
                <c:pt idx="184">
                  <c:v>5.1232961626642748</c:v>
                </c:pt>
                <c:pt idx="185">
                  <c:v>3.0163556824277009</c:v>
                </c:pt>
                <c:pt idx="186">
                  <c:v>0.96235250946352835</c:v>
                </c:pt>
                <c:pt idx="187">
                  <c:v>-1.0406836945404478</c:v>
                </c:pt>
                <c:pt idx="188">
                  <c:v>-2.9946266842791402</c:v>
                </c:pt>
                <c:pt idx="189">
                  <c:v>-4.9012594772009521</c:v>
                </c:pt>
                <c:pt idx="190">
                  <c:v>-6.7622797802891625</c:v>
                </c:pt>
                <c:pt idx="191">
                  <c:v>-8.5793050319711881</c:v>
                </c:pt>
                <c:pt idx="192">
                  <c:v>-8.8376986087693012</c:v>
                </c:pt>
                <c:pt idx="193">
                  <c:v>-9.0998405111375149</c:v>
                </c:pt>
                <c:pt idx="194">
                  <c:v>-9.3658128962761538</c:v>
                </c:pt>
                <c:pt idx="195">
                  <c:v>-9.6357003400595147</c:v>
                </c:pt>
                <c:pt idx="196">
                  <c:v>-9.9095899267019689</c:v>
                </c:pt>
                <c:pt idx="197">
                  <c:v>-10.187571342442396</c:v>
                </c:pt>
                <c:pt idx="198">
                  <c:v>-10.469736973459476</c:v>
                </c:pt>
                <c:pt idx="199">
                  <c:v>-10.756182008241638</c:v>
                </c:pt>
                <c:pt idx="200">
                  <c:v>-11.047004544650633</c:v>
                </c:pt>
                <c:pt idx="201">
                  <c:v>-11.342305701931153</c:v>
                </c:pt>
                <c:pt idx="202">
                  <c:v>-11.642189737935581</c:v>
                </c:pt>
                <c:pt idx="203">
                  <c:v>-11.946764171848969</c:v>
                </c:pt>
                <c:pt idx="204">
                  <c:v>-12.047391849318529</c:v>
                </c:pt>
                <c:pt idx="205">
                  <c:v>-12.150063857230776</c:v>
                </c:pt>
                <c:pt idx="206">
                  <c:v>-12.25484313317105</c:v>
                </c:pt>
                <c:pt idx="207">
                  <c:v>-12.361795225007938</c:v>
                </c:pt>
                <c:pt idx="208">
                  <c:v>-12.470988427634992</c:v>
                </c:pt>
                <c:pt idx="209">
                  <c:v>-12.5824939283997</c:v>
                </c:pt>
                <c:pt idx="210">
                  <c:v>-12.696385961870206</c:v>
                </c:pt>
                <c:pt idx="211">
                  <c:v>-12.812741974646883</c:v>
                </c:pt>
                <c:pt idx="212">
                  <c:v>-12.931642800987603</c:v>
                </c:pt>
                <c:pt idx="213">
                  <c:v>-13.053172850083641</c:v>
                </c:pt>
                <c:pt idx="214">
                  <c:v>-13.177420305898139</c:v>
                </c:pt>
                <c:pt idx="215">
                  <c:v>-13.304477340561192</c:v>
                </c:pt>
                <c:pt idx="216">
                  <c:v>-11.211906185579878</c:v>
                </c:pt>
                <c:pt idx="217">
                  <c:v>-9.0718818552466018</c:v>
                </c:pt>
                <c:pt idx="218">
                  <c:v>-6.8827716963259178</c:v>
                </c:pt>
                <c:pt idx="219">
                  <c:v>-4.6428672901927683</c:v>
                </c:pt>
                <c:pt idx="220">
                  <c:v>-2.3503800062562448</c:v>
                </c:pt>
                <c:pt idx="221">
                  <c:v>-3.4362385073336554E-3</c:v>
                </c:pt>
                <c:pt idx="222">
                  <c:v>2.3999277014716398</c:v>
                </c:pt>
                <c:pt idx="223">
                  <c:v>4.8617710642921139</c:v>
                </c:pt>
                <c:pt idx="224">
                  <c:v>7.3842545474787471</c:v>
                </c:pt>
                <c:pt idx="225">
                  <c:v>9.9696466204683958</c:v>
                </c:pt>
                <c:pt idx="226">
                  <c:v>12.620330328804741</c:v>
                </c:pt>
                <c:pt idx="227">
                  <c:v>15.33881062042623</c:v>
                </c:pt>
                <c:pt idx="228">
                  <c:v>15.569959335925887</c:v>
                </c:pt>
                <c:pt idx="229">
                  <c:v>15.795346109693583</c:v>
                </c:pt>
                <c:pt idx="230">
                  <c:v>16.015183735070011</c:v>
                </c:pt>
                <c:pt idx="231">
                  <c:v>16.229674654634607</c:v>
                </c:pt>
                <c:pt idx="232">
                  <c:v>16.439011582000319</c:v>
                </c:pt>
                <c:pt idx="233">
                  <c:v>16.6433780793176</c:v>
                </c:pt>
                <c:pt idx="234">
                  <c:v>16.842949094124364</c:v>
                </c:pt>
                <c:pt idx="235">
                  <c:v>17.037891458842978</c:v>
                </c:pt>
                <c:pt idx="236">
                  <c:v>17.22836435592059</c:v>
                </c:pt>
                <c:pt idx="237">
                  <c:v>17.414519751339625</c:v>
                </c:pt>
                <c:pt idx="238">
                  <c:v>17.596502798978932</c:v>
                </c:pt>
                <c:pt idx="239">
                  <c:v>17.774452218086623</c:v>
                </c:pt>
                <c:pt idx="240">
                  <c:v>18.56447113944067</c:v>
                </c:pt>
                <c:pt idx="241">
                  <c:v>19.331759833737607</c:v>
                </c:pt>
                <c:pt idx="242">
                  <c:v>20.077285371444731</c:v>
                </c:pt>
                <c:pt idx="243">
                  <c:v>20.80196073073941</c:v>
                </c:pt>
                <c:pt idx="244">
                  <c:v>21.50664852736206</c:v>
                </c:pt>
                <c:pt idx="245">
                  <c:v>22.192164440043683</c:v>
                </c:pt>
                <c:pt idx="246">
                  <c:v>22.859280360106851</c:v>
                </c:pt>
                <c:pt idx="247">
                  <c:v>23.508727290809077</c:v>
                </c:pt>
                <c:pt idx="248">
                  <c:v>24.141198019324392</c:v>
                </c:pt>
                <c:pt idx="249">
                  <c:v>24.75734958189517</c:v>
                </c:pt>
                <c:pt idx="250">
                  <c:v>25.357805540595322</c:v>
                </c:pt>
                <c:pt idx="251">
                  <c:v>25.943158088289735</c:v>
                </c:pt>
                <c:pt idx="252">
                  <c:v>23.44890664979846</c:v>
                </c:pt>
                <c:pt idx="253">
                  <c:v>21.058033223423124</c:v>
                </c:pt>
                <c:pt idx="254">
                  <c:v>18.764241306777734</c:v>
                </c:pt>
                <c:pt idx="255">
                  <c:v>16.561735562028403</c:v>
                </c:pt>
                <c:pt idx="256">
                  <c:v>14.44517292653164</c:v>
                </c:pt>
                <c:pt idx="257">
                  <c:v>12.409619337028374</c:v>
                </c:pt>
                <c:pt idx="258">
                  <c:v>10.450511329529803</c:v>
                </c:pt>
                <c:pt idx="259">
                  <c:v>8.5636218858316369</c:v>
                </c:pt>
                <c:pt idx="260">
                  <c:v>6.7450299886703959</c:v>
                </c:pt>
                <c:pt idx="261">
                  <c:v>4.9910934240429299</c:v>
                </c:pt>
                <c:pt idx="262">
                  <c:v>3.298424433690343</c:v>
                </c:pt>
                <c:pt idx="263">
                  <c:v>1.6638678752666038</c:v>
                </c:pt>
                <c:pt idx="264">
                  <c:v>2.5817382733223582</c:v>
                </c:pt>
                <c:pt idx="265">
                  <c:v>3.4970703519766602</c:v>
                </c:pt>
                <c:pt idx="266">
                  <c:v>4.4098746260615656</c:v>
                </c:pt>
                <c:pt idx="267">
                  <c:v>5.3201615524131114</c:v>
                </c:pt>
                <c:pt idx="268">
                  <c:v>6.2279415302707122</c:v>
                </c:pt>
                <c:pt idx="269">
                  <c:v>7.1332249016730458</c:v>
                </c:pt>
                <c:pt idx="270">
                  <c:v>8.0360219518510405</c:v>
                </c:pt>
                <c:pt idx="271">
                  <c:v>8.9363429096169824</c:v>
                </c:pt>
                <c:pt idx="272">
                  <c:v>9.8341979477513064</c:v>
                </c:pt>
                <c:pt idx="273">
                  <c:v>10.729597183385351</c:v>
                </c:pt>
                <c:pt idx="274">
                  <c:v>11.6225506783816</c:v>
                </c:pt>
                <c:pt idx="275">
                  <c:v>12.513068439710494</c:v>
                </c:pt>
                <c:pt idx="276">
                  <c:v>11.671125956269933</c:v>
                </c:pt>
                <c:pt idx="277">
                  <c:v>10.846383569383121</c:v>
                </c:pt>
                <c:pt idx="278">
                  <c:v>10.03831953561496</c:v>
                </c:pt>
                <c:pt idx="279">
                  <c:v>9.2464330022129246</c:v>
                </c:pt>
                <c:pt idx="280">
                  <c:v>8.4702429718872168</c:v>
                </c:pt>
                <c:pt idx="281">
                  <c:v>7.7092873285461394</c:v>
                </c:pt>
                <c:pt idx="282">
                  <c:v>6.9631219198399208</c:v>
                </c:pt>
                <c:pt idx="283">
                  <c:v>6.2313196926860144</c:v>
                </c:pt>
                <c:pt idx="284">
                  <c:v>5.5134698782399312</c:v>
                </c:pt>
                <c:pt idx="285">
                  <c:v>4.809177223043676</c:v>
                </c:pt>
                <c:pt idx="286">
                  <c:v>4.1180612633276326</c:v>
                </c:pt>
                <c:pt idx="287">
                  <c:v>3.4397556396664726</c:v>
                </c:pt>
                <c:pt idx="288">
                  <c:v>1.5798823970407483</c:v>
                </c:pt>
                <c:pt idx="289">
                  <c:v>-0.26938910876603472</c:v>
                </c:pt>
                <c:pt idx="290">
                  <c:v>-2.1081492689052226</c:v>
                </c:pt>
                <c:pt idx="291">
                  <c:v>-3.9364874498652114</c:v>
                </c:pt>
                <c:pt idx="292">
                  <c:v>-5.7544920079497501</c:v>
                </c:pt>
                <c:pt idx="293">
                  <c:v>-7.5622503035114477</c:v>
                </c:pt>
                <c:pt idx="294">
                  <c:v>-9.3598487149452012</c:v>
                </c:pt>
                <c:pt idx="295">
                  <c:v>-11.147372652446492</c:v>
                </c:pt>
                <c:pt idx="296">
                  <c:v>-12.924906571538884</c:v>
                </c:pt>
                <c:pt idx="297">
                  <c:v>-14.692533986375494</c:v>
                </c:pt>
                <c:pt idx="298">
                  <c:v>-16.450337482818483</c:v>
                </c:pt>
                <c:pt idx="299">
                  <c:v>-18.198398731301239</c:v>
                </c:pt>
                <c:pt idx="300">
                  <c:v>-16.756152543743113</c:v>
                </c:pt>
                <c:pt idx="301">
                  <c:v>-15.268793776342235</c:v>
                </c:pt>
                <c:pt idx="302">
                  <c:v>-13.734172158609809</c:v>
                </c:pt>
                <c:pt idx="303">
                  <c:v>-12.149998558249465</c:v>
                </c:pt>
                <c:pt idx="304">
                  <c:v>-10.513833587810538</c:v>
                </c:pt>
                <c:pt idx="305">
                  <c:v>-8.8230750708636947</c:v>
                </c:pt>
                <c:pt idx="306">
                  <c:v>-7.0749442322498908</c:v>
                </c:pt>
                <c:pt idx="307">
                  <c:v>-5.2664704582518738</c:v>
                </c:pt>
                <c:pt idx="308">
                  <c:v>-3.3944744508788602</c:v>
                </c:pt>
                <c:pt idx="309">
                  <c:v>-1.4555495753131709</c:v>
                </c:pt>
                <c:pt idx="310">
                  <c:v>0.55395882969442312</c:v>
                </c:pt>
                <c:pt idx="311">
                  <c:v>2.6379764428369867</c:v>
                </c:pt>
                <c:pt idx="312">
                  <c:v>0.40173470701250835</c:v>
                </c:pt>
                <c:pt idx="313">
                  <c:v>-1.8247181451866368</c:v>
                </c:pt>
                <c:pt idx="314">
                  <c:v>-4.0414462479105566</c:v>
                </c:pt>
                <c:pt idx="315">
                  <c:v>-6.2485131762770862</c:v>
                </c:pt>
                <c:pt idx="316">
                  <c:v>-8.4459819524497277</c:v>
                </c:pt>
                <c:pt idx="317">
                  <c:v>-10.633915051636279</c:v>
                </c:pt>
                <c:pt idx="318">
                  <c:v>-12.812374408009703</c:v>
                </c:pt>
                <c:pt idx="319">
                  <c:v>-14.981421420552138</c:v>
                </c:pt>
                <c:pt idx="320">
                  <c:v>-17.141116958823304</c:v>
                </c:pt>
                <c:pt idx="321">
                  <c:v>-19.291521368654671</c:v>
                </c:pt>
                <c:pt idx="322">
                  <c:v>-21.432694477769928</c:v>
                </c:pt>
                <c:pt idx="323">
                  <c:v>-23.564695601333568</c:v>
                </c:pt>
                <c:pt idx="324">
                  <c:v>-24.404945626184528</c:v>
                </c:pt>
                <c:pt idx="325">
                  <c:v>-25.279545101725844</c:v>
                </c:pt>
                <c:pt idx="326">
                  <c:v>-26.190644289476921</c:v>
                </c:pt>
                <c:pt idx="327">
                  <c:v>-27.140576749752071</c:v>
                </c:pt>
                <c:pt idx="328">
                  <c:v>-28.131879298572443</c:v>
                </c:pt>
                <c:pt idx="329">
                  <c:v>-29.167314630022659</c:v>
                </c:pt>
                <c:pt idx="330">
                  <c:v>-30.249897028837538</c:v>
                </c:pt>
                <c:pt idx="331">
                  <c:v>-31.382921677174352</c:v>
                </c:pt>
                <c:pt idx="332">
                  <c:v>-32.569998155692915</c:v>
                </c:pt>
                <c:pt idx="333">
                  <c:v>-33.815088856380854</c:v>
                </c:pt>
                <c:pt idx="334">
                  <c:v>-35.122553168323932</c:v>
                </c:pt>
                <c:pt idx="335">
                  <c:v>-36.497198474623225</c:v>
                </c:pt>
                <c:pt idx="336">
                  <c:v>-34.997143676567518</c:v>
                </c:pt>
                <c:pt idx="337">
                  <c:v>-33.399932666441089</c:v>
                </c:pt>
                <c:pt idx="338">
                  <c:v>-31.695810555037824</c:v>
                </c:pt>
                <c:pt idx="339">
                  <c:v>-29.873671324718117</c:v>
                </c:pt>
                <c:pt idx="340">
                  <c:v>-27.920815511356011</c:v>
                </c:pt>
                <c:pt idx="341">
                  <c:v>-25.822653795897921</c:v>
                </c:pt>
                <c:pt idx="342">
                  <c:v>-23.562341874779207</c:v>
                </c:pt>
                <c:pt idx="343">
                  <c:v>-21.120327273878686</c:v>
                </c:pt>
                <c:pt idx="344">
                  <c:v>-18.473782292988986</c:v>
                </c:pt>
                <c:pt idx="345">
                  <c:v>-15.595888241948174</c:v>
                </c:pt>
                <c:pt idx="346">
                  <c:v>-12.454923390976475</c:v>
                </c:pt>
                <c:pt idx="347">
                  <c:v>-9.0130888281860706</c:v>
                </c:pt>
                <c:pt idx="348">
                  <c:v>-5.9260032383253645</c:v>
                </c:pt>
                <c:pt idx="349">
                  <c:v>-2.7918367806558138</c:v>
                </c:pt>
                <c:pt idx="350">
                  <c:v>0.39049586003783077</c:v>
                </c:pt>
                <c:pt idx="351">
                  <c:v>3.6221136157490292</c:v>
                </c:pt>
                <c:pt idx="352">
                  <c:v>6.9041703469730749</c:v>
                </c:pt>
                <c:pt idx="353">
                  <c:v>10.237856216333995</c:v>
                </c:pt>
                <c:pt idx="354">
                  <c:v>13.624399127549623</c:v>
                </c:pt>
                <c:pt idx="355">
                  <c:v>17.065066233390084</c:v>
                </c:pt>
                <c:pt idx="356">
                  <c:v>20.561165516519637</c:v>
                </c:pt>
                <c:pt idx="357">
                  <c:v>24.114047447365579</c:v>
                </c:pt>
                <c:pt idx="358">
                  <c:v>27.725106723428226</c:v>
                </c:pt>
                <c:pt idx="359">
                  <c:v>31.39578409473819</c:v>
                </c:pt>
                <c:pt idx="360">
                  <c:v>29.610133012012</c:v>
                </c:pt>
                <c:pt idx="361">
                  <c:v>27.913272379387053</c:v>
                </c:pt>
                <c:pt idx="362">
                  <c:v>26.298740275111172</c:v>
                </c:pt>
                <c:pt idx="363">
                  <c:v>24.760686967175943</c:v>
                </c:pt>
                <c:pt idx="364">
                  <c:v>23.293804093583617</c:v>
                </c:pt>
                <c:pt idx="365">
                  <c:v>21.893263451436496</c:v>
                </c:pt>
                <c:pt idx="366">
                  <c:v>20.554663907470896</c:v>
                </c:pt>
                <c:pt idx="367">
                  <c:v>19.273985200091133</c:v>
                </c:pt>
                <c:pt idx="368">
                  <c:v>18.047547611328696</c:v>
                </c:pt>
                <c:pt idx="369">
                  <c:v>16.871976656630977</c:v>
                </c:pt>
                <c:pt idx="370">
                  <c:v>15.744172078875948</c:v>
                </c:pt>
                <c:pt idx="371">
                  <c:v>14.66128054668043</c:v>
                </c:pt>
                <c:pt idx="372">
                  <c:v>13.736904890219279</c:v>
                </c:pt>
                <c:pt idx="373">
                  <c:v>12.834578012913141</c:v>
                </c:pt>
                <c:pt idx="374">
                  <c:v>11.953520330672362</c:v>
                </c:pt>
                <c:pt idx="375">
                  <c:v>11.092988583231531</c:v>
                </c:pt>
                <c:pt idx="376">
                  <c:v>10.252273742925482</c:v>
                </c:pt>
                <c:pt idx="377">
                  <c:v>9.4306990662951193</c:v>
                </c:pt>
                <c:pt idx="378">
                  <c:v>8.6276182772699457</c:v>
                </c:pt>
                <c:pt idx="379">
                  <c:v>7.8424138716763281</c:v>
                </c:pt>
                <c:pt idx="380">
                  <c:v>7.0744955337233506</c:v>
                </c:pt>
                <c:pt idx="381">
                  <c:v>6.3232986559316657</c:v>
                </c:pt>
                <c:pt idx="382">
                  <c:v>5.5882829547072106</c:v>
                </c:pt>
                <c:pt idx="383">
                  <c:v>4.8689311744252564</c:v>
                </c:pt>
                <c:pt idx="384">
                  <c:v>4.3700710837108545</c:v>
                </c:pt>
                <c:pt idx="385">
                  <c:v>3.8752265992248169</c:v>
                </c:pt>
                <c:pt idx="386">
                  <c:v>3.3843494295106638</c:v>
                </c:pt>
                <c:pt idx="387">
                  <c:v>2.8973920543541993</c:v>
                </c:pt>
                <c:pt idx="388">
                  <c:v>2.4143077094480532</c:v>
                </c:pt>
                <c:pt idx="389">
                  <c:v>1.9350503714210561</c:v>
                </c:pt>
                <c:pt idx="390">
                  <c:v>1.4595747432218076</c:v>
                </c:pt>
                <c:pt idx="391">
                  <c:v>0.98783623984685676</c:v>
                </c:pt>
                <c:pt idx="392">
                  <c:v>0.5197909744042164</c:v>
                </c:pt>
                <c:pt idx="393">
                  <c:v>5.5395744502888533E-2</c:v>
                </c:pt>
                <c:pt idx="394">
                  <c:v>-0.40539198104053753</c:v>
                </c:pt>
                <c:pt idx="395">
                  <c:v>-0.86261407518649946</c:v>
                </c:pt>
                <c:pt idx="396">
                  <c:v>-0.14020353539768848</c:v>
                </c:pt>
                <c:pt idx="397">
                  <c:v>0.5832471022289667</c:v>
                </c:pt>
                <c:pt idx="398">
                  <c:v>1.3077400855486587</c:v>
                </c:pt>
                <c:pt idx="399">
                  <c:v>2.0332776688986058</c:v>
                </c:pt>
                <c:pt idx="400">
                  <c:v>2.7598621131215424</c:v>
                </c:pt>
                <c:pt idx="401">
                  <c:v>3.4874956855891099</c:v>
                </c:pt>
                <c:pt idx="402">
                  <c:v>4.2161806602254188</c:v>
                </c:pt>
                <c:pt idx="403">
                  <c:v>4.9459193175309508</c:v>
                </c:pt>
                <c:pt idx="404">
                  <c:v>5.6767139446060071</c:v>
                </c:pt>
                <c:pt idx="405">
                  <c:v>6.4085668351749518</c:v>
                </c:pt>
                <c:pt idx="406">
                  <c:v>7.1414802896099303</c:v>
                </c:pt>
                <c:pt idx="407">
                  <c:v>7.8754566149551266</c:v>
                </c:pt>
                <c:pt idx="408">
                  <c:v>3.0908445412169954</c:v>
                </c:pt>
                <c:pt idx="409">
                  <c:v>-1.6317794979721754</c:v>
                </c:pt>
                <c:pt idx="410">
                  <c:v>-6.2936123975684097</c:v>
                </c:pt>
                <c:pt idx="411">
                  <c:v>-10.895820435945481</c:v>
                </c:pt>
                <c:pt idx="412">
                  <c:v>-15.439540247639329</c:v>
                </c:pt>
                <c:pt idx="413">
                  <c:v>-19.92587975924036</c:v>
                </c:pt>
                <c:pt idx="414">
                  <c:v>-24.355919090050932</c:v>
                </c:pt>
                <c:pt idx="415">
                  <c:v>-28.730711419046926</c:v>
                </c:pt>
                <c:pt idx="416">
                  <c:v>-33.05128381960445</c:v>
                </c:pt>
                <c:pt idx="417">
                  <c:v>-37.31863806338179</c:v>
                </c:pt>
                <c:pt idx="418">
                  <c:v>-41.53375139467785</c:v>
                </c:pt>
                <c:pt idx="419">
                  <c:v>-45.697577276524648</c:v>
                </c:pt>
                <c:pt idx="420">
                  <c:v>-42.821162336252449</c:v>
                </c:pt>
                <c:pt idx="421">
                  <c:v>-39.707611152976632</c:v>
                </c:pt>
                <c:pt idx="422">
                  <c:v>-36.326338127800042</c:v>
                </c:pt>
                <c:pt idx="423">
                  <c:v>-32.641261498028911</c:v>
                </c:pt>
                <c:pt idx="424">
                  <c:v>-28.609510705993628</c:v>
                </c:pt>
                <c:pt idx="425">
                  <c:v>-24.179750947482404</c:v>
                </c:pt>
                <c:pt idx="426">
                  <c:v>-19.28998576174655</c:v>
                </c:pt>
                <c:pt idx="427">
                  <c:v>-13.864637565078098</c:v>
                </c:pt>
                <c:pt idx="428">
                  <c:v>-7.8106132824912464</c:v>
                </c:pt>
                <c:pt idx="429">
                  <c:v>-1.0119181470654297</c:v>
                </c:pt>
                <c:pt idx="430">
                  <c:v>6.677848328740879</c:v>
                </c:pt>
                <c:pt idx="431">
                  <c:v>15.446153846153848</c:v>
                </c:pt>
                <c:pt idx="432">
                  <c:v>20.690091640929566</c:v>
                </c:pt>
                <c:pt idx="433">
                  <c:v>25.802419758024172</c:v>
                </c:pt>
                <c:pt idx="434">
                  <c:v>30.788031402755109</c:v>
                </c:pt>
                <c:pt idx="435">
                  <c:v>35.651580179477151</c:v>
                </c:pt>
                <c:pt idx="436">
                  <c:v>40.39749457961932</c:v>
                </c:pt>
                <c:pt idx="437">
                  <c:v>45.029991431019681</c:v>
                </c:pt>
                <c:pt idx="438">
                  <c:v>49.553088394411219</c:v>
                </c:pt>
                <c:pt idx="439">
                  <c:v>53.970615584898638</c:v>
                </c:pt>
                <c:pt idx="440">
                  <c:v>58.286226389080355</c:v>
                </c:pt>
                <c:pt idx="441">
                  <c:v>62.503407542026338</c:v>
                </c:pt>
                <c:pt idx="442">
                  <c:v>66.625488522528173</c:v>
                </c:pt>
                <c:pt idx="443">
                  <c:v>70.655650319829448</c:v>
                </c:pt>
                <c:pt idx="444">
                  <c:v>62.796014682747767</c:v>
                </c:pt>
                <c:pt idx="445">
                  <c:v>55.764416007630302</c:v>
                </c:pt>
                <c:pt idx="446">
                  <c:v>49.436547935896726</c:v>
                </c:pt>
                <c:pt idx="447">
                  <c:v>43.711799813043854</c:v>
                </c:pt>
                <c:pt idx="448">
                  <c:v>38.507867327853972</c:v>
                </c:pt>
                <c:pt idx="449">
                  <c:v>33.756770064007924</c:v>
                </c:pt>
                <c:pt idx="450">
                  <c:v>29.401865337129038</c:v>
                </c:pt>
                <c:pt idx="451">
                  <c:v>25.395579176229049</c:v>
                </c:pt>
                <c:pt idx="452">
                  <c:v>21.697661251687663</c:v>
                </c:pt>
                <c:pt idx="453">
                  <c:v>18.273827830122727</c:v>
                </c:pt>
                <c:pt idx="454">
                  <c:v>15.094695693199441</c:v>
                </c:pt>
                <c:pt idx="455">
                  <c:v>12.134936748399213</c:v>
                </c:pt>
                <c:pt idx="456">
                  <c:v>10.088516099107125</c:v>
                </c:pt>
                <c:pt idx="457">
                  <c:v>8.0826636050516498</c:v>
                </c:pt>
                <c:pt idx="458">
                  <c:v>6.1161847739588353</c:v>
                </c:pt>
                <c:pt idx="459">
                  <c:v>4.1879315520864395</c:v>
                </c:pt>
                <c:pt idx="460">
                  <c:v>2.2968000891961111</c:v>
                </c:pt>
                <c:pt idx="461">
                  <c:v>0.44172863137741558</c:v>
                </c:pt>
                <c:pt idx="462">
                  <c:v>-1.3783044667274567</c:v>
                </c:pt>
                <c:pt idx="463">
                  <c:v>-3.1642826181188042</c:v>
                </c:pt>
                <c:pt idx="464">
                  <c:v>-4.9171527752925783</c:v>
                </c:pt>
                <c:pt idx="465">
                  <c:v>-6.6378271044606834</c:v>
                </c:pt>
                <c:pt idx="466">
                  <c:v>-8.3271845683567136</c:v>
                </c:pt>
                <c:pt idx="467">
                  <c:v>-9.9860724233983689</c:v>
                </c:pt>
                <c:pt idx="468">
                  <c:v>-9.2307152136512371</c:v>
                </c:pt>
                <c:pt idx="469">
                  <c:v>-8.4625734721337125</c:v>
                </c:pt>
                <c:pt idx="470">
                  <c:v>-7.6813198585865905</c:v>
                </c:pt>
                <c:pt idx="471">
                  <c:v>-6.8866157614176728</c:v>
                </c:pt>
                <c:pt idx="472">
                  <c:v>-6.0781108083560582</c:v>
                </c:pt>
                <c:pt idx="473">
                  <c:v>-5.255442351388993</c:v>
                </c:pt>
                <c:pt idx="474">
                  <c:v>-4.4182349243908874</c:v>
                </c:pt>
                <c:pt idx="475">
                  <c:v>-3.5660996717397921</c:v>
                </c:pt>
                <c:pt idx="476">
                  <c:v>-2.6986337460950978</c:v>
                </c:pt>
                <c:pt idx="477">
                  <c:v>-1.8154196733763968</c:v>
                </c:pt>
                <c:pt idx="478">
                  <c:v>-0.91602468284084182</c:v>
                </c:pt>
                <c:pt idx="479">
                  <c:v>0</c:v>
                </c:pt>
                <c:pt idx="480">
                  <c:v>3.0416731136211297</c:v>
                </c:pt>
                <c:pt idx="481">
                  <c:v>6.0833462272422736</c:v>
                </c:pt>
                <c:pt idx="482">
                  <c:v>9.1250193408634033</c:v>
                </c:pt>
                <c:pt idx="483">
                  <c:v>12.166692454484547</c:v>
                </c:pt>
                <c:pt idx="484">
                  <c:v>15.208365568105677</c:v>
                </c:pt>
                <c:pt idx="485">
                  <c:v>18.250038681726792</c:v>
                </c:pt>
                <c:pt idx="486">
                  <c:v>21.291711795347922</c:v>
                </c:pt>
                <c:pt idx="487">
                  <c:v>24.333384908969037</c:v>
                </c:pt>
                <c:pt idx="488">
                  <c:v>27.375058022590196</c:v>
                </c:pt>
                <c:pt idx="489">
                  <c:v>30.416731136211297</c:v>
                </c:pt>
                <c:pt idx="490">
                  <c:v>33.458404249832427</c:v>
                </c:pt>
                <c:pt idx="491">
                  <c:v>36.500077363453556</c:v>
                </c:pt>
              </c:numCache>
            </c:numRef>
          </c:val>
          <c:smooth val="0"/>
        </c:ser>
        <c:ser>
          <c:idx val="2"/>
          <c:order val="2"/>
          <c:tx>
            <c:v>USMTO - Units</c:v>
          </c:tx>
          <c:spPr>
            <a:ln>
              <a:solidFill>
                <a:srgbClr val="0070C0">
                  <a:alpha val="67000"/>
                </a:srgbClr>
              </a:solidFill>
              <a:prstDash val="lgDash"/>
            </a:ln>
          </c:spPr>
          <c:marker>
            <c:symbol val="none"/>
          </c:marker>
          <c:val>
            <c:numRef>
              <c:f>'Monthly Data'!$BRI$692:$BRI$1183</c:f>
              <c:numCache>
                <c:formatCode>0.0</c:formatCode>
                <c:ptCount val="492"/>
                <c:pt idx="0">
                  <c:v>13.48995566377738</c:v>
                </c:pt>
                <c:pt idx="1">
                  <c:v>13.084579762601848</c:v>
                </c:pt>
                <c:pt idx="2">
                  <c:v>12.688769310883558</c:v>
                </c:pt>
                <c:pt idx="3">
                  <c:v>10.676449998703646</c:v>
                </c:pt>
                <c:pt idx="4">
                  <c:v>8.7203505524678633</c:v>
                </c:pt>
                <c:pt idx="5">
                  <c:v>6.8181474365762682</c:v>
                </c:pt>
                <c:pt idx="6">
                  <c:v>4.3809685454845351</c:v>
                </c:pt>
                <c:pt idx="7">
                  <c:v>1.9922602837896051</c:v>
                </c:pt>
                <c:pt idx="8">
                  <c:v>-0.34940908757248224</c:v>
                </c:pt>
                <c:pt idx="9">
                  <c:v>-2.8106753198806871</c:v>
                </c:pt>
                <c:pt idx="10">
                  <c:v>-5.2360262524653933</c:v>
                </c:pt>
                <c:pt idx="11">
                  <c:v>-7.6262423163095434</c:v>
                </c:pt>
                <c:pt idx="12">
                  <c:v>-10.06227808684757</c:v>
                </c:pt>
                <c:pt idx="13">
                  <c:v>-12.457402142601651</c:v>
                </c:pt>
                <c:pt idx="14">
                  <c:v>-14.812636531675366</c:v>
                </c:pt>
                <c:pt idx="15">
                  <c:v>-16.707272505786335</c:v>
                </c:pt>
                <c:pt idx="16">
                  <c:v>-18.61620075999852</c:v>
                </c:pt>
                <c:pt idx="17">
                  <c:v>-20.53958362838128</c:v>
                </c:pt>
                <c:pt idx="18">
                  <c:v>-20.424970229128135</c:v>
                </c:pt>
                <c:pt idx="19">
                  <c:v>-20.307321044368209</c:v>
                </c:pt>
                <c:pt idx="20">
                  <c:v>-20.1865138412128</c:v>
                </c:pt>
                <c:pt idx="21">
                  <c:v>-18.852213203246833</c:v>
                </c:pt>
                <c:pt idx="22">
                  <c:v>-17.469582165047598</c:v>
                </c:pt>
                <c:pt idx="23">
                  <c:v>-16.035946391367901</c:v>
                </c:pt>
                <c:pt idx="24">
                  <c:v>-14.755898031350597</c:v>
                </c:pt>
                <c:pt idx="25">
                  <c:v>-13.427892422010231</c:v>
                </c:pt>
                <c:pt idx="26">
                  <c:v>-12.049183022651789</c:v>
                </c:pt>
                <c:pt idx="27">
                  <c:v>-8.6975108986077601</c:v>
                </c:pt>
                <c:pt idx="28">
                  <c:v>-5.1627294161157238</c:v>
                </c:pt>
                <c:pt idx="29">
                  <c:v>-1.4294116598641722</c:v>
                </c:pt>
                <c:pt idx="30">
                  <c:v>0.89729489329224066</c:v>
                </c:pt>
                <c:pt idx="31">
                  <c:v>3.2786685881415849</c:v>
                </c:pt>
                <c:pt idx="32">
                  <c:v>5.7166589755422308</c:v>
                </c:pt>
                <c:pt idx="33">
                  <c:v>6.4156103329760583</c:v>
                </c:pt>
                <c:pt idx="34">
                  <c:v>7.1160355894267298</c:v>
                </c:pt>
                <c:pt idx="35">
                  <c:v>7.8179394118954093</c:v>
                </c:pt>
                <c:pt idx="36">
                  <c:v>8.0155034920005761</c:v>
                </c:pt>
                <c:pt idx="37">
                  <c:v>8.214294586738859</c:v>
                </c:pt>
                <c:pt idx="38">
                  <c:v>8.4143241626794207</c:v>
                </c:pt>
                <c:pt idx="39">
                  <c:v>7.1374443205411495</c:v>
                </c:pt>
                <c:pt idx="40">
                  <c:v>5.8885896389095223</c:v>
                </c:pt>
                <c:pt idx="41">
                  <c:v>4.6668474821444477</c:v>
                </c:pt>
                <c:pt idx="42">
                  <c:v>3.1176659796762181</c:v>
                </c:pt>
                <c:pt idx="43">
                  <c:v>1.6043662311818281</c:v>
                </c:pt>
                <c:pt idx="44">
                  <c:v>0.12571588210646212</c:v>
                </c:pt>
                <c:pt idx="45">
                  <c:v>5.7301614863717987E-2</c:v>
                </c:pt>
                <c:pt idx="46">
                  <c:v>-1.0361262692526907E-2</c:v>
                </c:pt>
                <c:pt idx="47">
                  <c:v>-7.7285061656297671E-2</c:v>
                </c:pt>
                <c:pt idx="48">
                  <c:v>-7.2796890942228742E-2</c:v>
                </c:pt>
                <c:pt idx="49">
                  <c:v>-6.8297386333625809E-2</c:v>
                </c:pt>
                <c:pt idx="50">
                  <c:v>-6.3786504844316028E-2</c:v>
                </c:pt>
                <c:pt idx="51">
                  <c:v>0.14606263441787348</c:v>
                </c:pt>
                <c:pt idx="52">
                  <c:v>0.35620159053505063</c:v>
                </c:pt>
                <c:pt idx="53">
                  <c:v>0.56663096430915516</c:v>
                </c:pt>
                <c:pt idx="54">
                  <c:v>0.92308047782989888</c:v>
                </c:pt>
                <c:pt idx="55">
                  <c:v>1.2817689802635073</c:v>
                </c:pt>
                <c:pt idx="56">
                  <c:v>1.6427176339285552</c:v>
                </c:pt>
                <c:pt idx="57">
                  <c:v>2.2305907941851899</c:v>
                </c:pt>
                <c:pt idx="58">
                  <c:v>2.8127986367770745</c:v>
                </c:pt>
                <c:pt idx="59">
                  <c:v>3.3894226637562213</c:v>
                </c:pt>
                <c:pt idx="60">
                  <c:v>6.2805811932473432</c:v>
                </c:pt>
                <c:pt idx="61">
                  <c:v>9.1787800297497881</c:v>
                </c:pt>
                <c:pt idx="62">
                  <c:v>12.084044920561013</c:v>
                </c:pt>
                <c:pt idx="63">
                  <c:v>14.398341678533711</c:v>
                </c:pt>
                <c:pt idx="64">
                  <c:v>16.706136000045888</c:v>
                </c:pt>
                <c:pt idx="65">
                  <c:v>19.007455251314113</c:v>
                </c:pt>
                <c:pt idx="66">
                  <c:v>20.92848884462606</c:v>
                </c:pt>
                <c:pt idx="67">
                  <c:v>22.847939766342847</c:v>
                </c:pt>
                <c:pt idx="68">
                  <c:v>24.76580997151973</c:v>
                </c:pt>
                <c:pt idx="69">
                  <c:v>23.605036072994778</c:v>
                </c:pt>
                <c:pt idx="70">
                  <c:v>22.4685316251568</c:v>
                </c:pt>
                <c:pt idx="71">
                  <c:v>21.355543364420754</c:v>
                </c:pt>
                <c:pt idx="72">
                  <c:v>17.727763385146787</c:v>
                </c:pt>
                <c:pt idx="73">
                  <c:v>14.283985881189437</c:v>
                </c:pt>
                <c:pt idx="74">
                  <c:v>11.010558069381588</c:v>
                </c:pt>
                <c:pt idx="75">
                  <c:v>9.8425414225983019</c:v>
                </c:pt>
                <c:pt idx="76">
                  <c:v>8.7239353025568107</c:v>
                </c:pt>
                <c:pt idx="77">
                  <c:v>7.6516693370285509</c:v>
                </c:pt>
                <c:pt idx="78">
                  <c:v>5.412274764647691</c:v>
                </c:pt>
                <c:pt idx="79">
                  <c:v>3.2446756488652824</c:v>
                </c:pt>
                <c:pt idx="80">
                  <c:v>1.1454737971150308</c:v>
                </c:pt>
                <c:pt idx="81">
                  <c:v>0.32640392600291079</c:v>
                </c:pt>
                <c:pt idx="82">
                  <c:v>-0.49058380844827809</c:v>
                </c:pt>
                <c:pt idx="83">
                  <c:v>-1.3054973355799575</c:v>
                </c:pt>
                <c:pt idx="84">
                  <c:v>-2.9102445375608568</c:v>
                </c:pt>
                <c:pt idx="85">
                  <c:v>-4.527858967572655</c:v>
                </c:pt>
                <c:pt idx="86">
                  <c:v>-6.158496007098492</c:v>
                </c:pt>
                <c:pt idx="87">
                  <c:v>-12.02635763768302</c:v>
                </c:pt>
                <c:pt idx="88">
                  <c:v>-17.764180615306756</c:v>
                </c:pt>
                <c:pt idx="89">
                  <c:v>-23.376240278895168</c:v>
                </c:pt>
                <c:pt idx="90">
                  <c:v>-26.308179997665178</c:v>
                </c:pt>
                <c:pt idx="91">
                  <c:v>-29.267258489408547</c:v>
                </c:pt>
                <c:pt idx="92">
                  <c:v>-32.253854311118374</c:v>
                </c:pt>
                <c:pt idx="93">
                  <c:v>-35.729213247305552</c:v>
                </c:pt>
                <c:pt idx="94">
                  <c:v>-39.252731499774882</c:v>
                </c:pt>
                <c:pt idx="95">
                  <c:v>-42.825417094633991</c:v>
                </c:pt>
                <c:pt idx="96">
                  <c:v>-44.155672449451785</c:v>
                </c:pt>
                <c:pt idx="97">
                  <c:v>-45.541852683952222</c:v>
                </c:pt>
                <c:pt idx="98">
                  <c:v>-46.987560204473603</c:v>
                </c:pt>
                <c:pt idx="99">
                  <c:v>-44.876842684839836</c:v>
                </c:pt>
                <c:pt idx="100">
                  <c:v>-42.521623492949679</c:v>
                </c:pt>
                <c:pt idx="101">
                  <c:v>-39.876806775627315</c:v>
                </c:pt>
                <c:pt idx="102">
                  <c:v>-37.14797528667696</c:v>
                </c:pt>
                <c:pt idx="103">
                  <c:v>-34.164509011134754</c:v>
                </c:pt>
                <c:pt idx="104">
                  <c:v>-30.889022677102133</c:v>
                </c:pt>
                <c:pt idx="105">
                  <c:v>-25.320194246443066</c:v>
                </c:pt>
                <c:pt idx="106">
                  <c:v>-19.023703995038346</c:v>
                </c:pt>
                <c:pt idx="107">
                  <c:v>-11.846960574868902</c:v>
                </c:pt>
                <c:pt idx="108">
                  <c:v>-8.0978472257453546</c:v>
                </c:pt>
                <c:pt idx="109">
                  <c:v>-3.9962463260030603</c:v>
                </c:pt>
                <c:pt idx="110">
                  <c:v>0.51000501644278984</c:v>
                </c:pt>
                <c:pt idx="111">
                  <c:v>0.74725316145564591</c:v>
                </c:pt>
                <c:pt idx="112">
                  <c:v>0.99141474980397959</c:v>
                </c:pt>
                <c:pt idx="113">
                  <c:v>1.24279643751089</c:v>
                </c:pt>
                <c:pt idx="114">
                  <c:v>0.20067084165420113</c:v>
                </c:pt>
                <c:pt idx="115">
                  <c:v>-0.83983958773275447</c:v>
                </c:pt>
                <c:pt idx="116">
                  <c:v>-1.8787386027063064</c:v>
                </c:pt>
                <c:pt idx="117">
                  <c:v>-4.7866676807240225</c:v>
                </c:pt>
                <c:pt idx="118">
                  <c:v>-7.5927966972408285</c:v>
                </c:pt>
                <c:pt idx="119">
                  <c:v>-10.302379378717774</c:v>
                </c:pt>
                <c:pt idx="120">
                  <c:v>-9.589746892509794</c:v>
                </c:pt>
                <c:pt idx="121">
                  <c:v>-8.8738680585012872</c:v>
                </c:pt>
                <c:pt idx="122">
                  <c:v>-8.1547206432829427</c:v>
                </c:pt>
                <c:pt idx="123">
                  <c:v>-6.9793761399242271</c:v>
                </c:pt>
                <c:pt idx="124">
                  <c:v>-5.7755478771240547</c:v>
                </c:pt>
                <c:pt idx="125">
                  <c:v>-4.5421877245939442</c:v>
                </c:pt>
                <c:pt idx="126">
                  <c:v>-3.9105658807480381</c:v>
                </c:pt>
                <c:pt idx="127">
                  <c:v>-3.2666777379428851</c:v>
                </c:pt>
                <c:pt idx="128">
                  <c:v>-2.6101624692965686</c:v>
                </c:pt>
                <c:pt idx="129">
                  <c:v>-1.3738979361577037</c:v>
                </c:pt>
                <c:pt idx="130">
                  <c:v>-0.10714321813756555</c:v>
                </c:pt>
                <c:pt idx="131">
                  <c:v>1.191243744435198</c:v>
                </c:pt>
                <c:pt idx="132">
                  <c:v>-0.16791158691718522</c:v>
                </c:pt>
                <c:pt idx="133">
                  <c:v>-1.5118550076402499</c:v>
                </c:pt>
                <c:pt idx="134">
                  <c:v>-2.840840478203134</c:v>
                </c:pt>
                <c:pt idx="135">
                  <c:v>1.4931676269192451</c:v>
                </c:pt>
                <c:pt idx="136">
                  <c:v>5.8201217674362482</c:v>
                </c:pt>
                <c:pt idx="137">
                  <c:v>10.140039150730317</c:v>
                </c:pt>
                <c:pt idx="138">
                  <c:v>9.8631681752736142</c:v>
                </c:pt>
                <c:pt idx="139">
                  <c:v>9.5846419518697843</c:v>
                </c:pt>
                <c:pt idx="140">
                  <c:v>9.3044455923911471</c:v>
                </c:pt>
                <c:pt idx="141">
                  <c:v>7.7983741154317414</c:v>
                </c:pt>
                <c:pt idx="142">
                  <c:v>6.2938265858520737</c:v>
                </c:pt>
                <c:pt idx="143">
                  <c:v>4.790800691768581</c:v>
                </c:pt>
                <c:pt idx="144">
                  <c:v>4.8745680472166697</c:v>
                </c:pt>
                <c:pt idx="145">
                  <c:v>4.9596712047264475</c:v>
                </c:pt>
                <c:pt idx="146">
                  <c:v>5.046142373302672</c:v>
                </c:pt>
                <c:pt idx="147">
                  <c:v>-5.6202817571182351</c:v>
                </c:pt>
                <c:pt idx="148">
                  <c:v>-15.397761257797157</c:v>
                </c:pt>
                <c:pt idx="149">
                  <c:v>-24.392978234715088</c:v>
                </c:pt>
                <c:pt idx="150">
                  <c:v>-24.65105622508365</c:v>
                </c:pt>
                <c:pt idx="151">
                  <c:v>-24.911992922572196</c:v>
                </c:pt>
                <c:pt idx="152">
                  <c:v>-25.175836090183751</c:v>
                </c:pt>
                <c:pt idx="153">
                  <c:v>-24.900450788880519</c:v>
                </c:pt>
                <c:pt idx="154">
                  <c:v>-24.617552143326321</c:v>
                </c:pt>
                <c:pt idx="155">
                  <c:v>-24.326828420869759</c:v>
                </c:pt>
                <c:pt idx="156">
                  <c:v>-23.805682182673522</c:v>
                </c:pt>
                <c:pt idx="157">
                  <c:v>-23.277077296577659</c:v>
                </c:pt>
                <c:pt idx="158">
                  <c:v>-22.740852486171491</c:v>
                </c:pt>
                <c:pt idx="159">
                  <c:v>-16.835144071799704</c:v>
                </c:pt>
                <c:pt idx="160">
                  <c:v>-10.113456553210099</c:v>
                </c:pt>
                <c:pt idx="161">
                  <c:v>-2.3941267946909477</c:v>
                </c:pt>
                <c:pt idx="162">
                  <c:v>-0.21771653064450902</c:v>
                </c:pt>
                <c:pt idx="163">
                  <c:v>1.9980118064333965</c:v>
                </c:pt>
                <c:pt idx="164">
                  <c:v>4.2541333828719985</c:v>
                </c:pt>
                <c:pt idx="165">
                  <c:v>6.6240652277217578</c:v>
                </c:pt>
                <c:pt idx="166">
                  <c:v>9.0406253551719118</c:v>
                </c:pt>
                <c:pt idx="167">
                  <c:v>11.505203550658109</c:v>
                </c:pt>
                <c:pt idx="168">
                  <c:v>12.409587835338229</c:v>
                </c:pt>
                <c:pt idx="169">
                  <c:v>13.314364457600732</c:v>
                </c:pt>
                <c:pt idx="170">
                  <c:v>14.219533672805241</c:v>
                </c:pt>
                <c:pt idx="171">
                  <c:v>14.096204576722585</c:v>
                </c:pt>
                <c:pt idx="172">
                  <c:v>13.975554639999018</c:v>
                </c:pt>
                <c:pt idx="173">
                  <c:v>13.85749749898109</c:v>
                </c:pt>
                <c:pt idx="174">
                  <c:v>13.259708915380685</c:v>
                </c:pt>
                <c:pt idx="175">
                  <c:v>12.677327365267317</c:v>
                </c:pt>
                <c:pt idx="176">
                  <c:v>12.109764789736289</c:v>
                </c:pt>
                <c:pt idx="177">
                  <c:v>10.995390732205053</c:v>
                </c:pt>
                <c:pt idx="178">
                  <c:v>9.9089708845806541</c:v>
                </c:pt>
                <c:pt idx="179">
                  <c:v>8.8494664241841861</c:v>
                </c:pt>
                <c:pt idx="180">
                  <c:v>7.9415336079619436</c:v>
                </c:pt>
                <c:pt idx="181">
                  <c:v>7.0477091285792994</c:v>
                </c:pt>
                <c:pt idx="182">
                  <c:v>6.1676666778399465</c:v>
                </c:pt>
                <c:pt idx="183">
                  <c:v>3.5820565296752989</c:v>
                </c:pt>
                <c:pt idx="184">
                  <c:v>1.0472007098180285</c:v>
                </c:pt>
                <c:pt idx="185">
                  <c:v>-1.4383806827427179</c:v>
                </c:pt>
                <c:pt idx="186">
                  <c:v>-4.0326746738990096</c:v>
                </c:pt>
                <c:pt idx="187">
                  <c:v>-6.5865769662021307</c:v>
                </c:pt>
                <c:pt idx="188">
                  <c:v>-9.1010235870048888</c:v>
                </c:pt>
                <c:pt idx="189">
                  <c:v>-11.23438787801939</c:v>
                </c:pt>
                <c:pt idx="190">
                  <c:v>-13.355882910792175</c:v>
                </c:pt>
                <c:pt idx="191">
                  <c:v>-15.465607464850891</c:v>
                </c:pt>
                <c:pt idx="192">
                  <c:v>-17.667714498985461</c:v>
                </c:pt>
                <c:pt idx="193">
                  <c:v>-19.872091555518168</c:v>
                </c:pt>
                <c:pt idx="194">
                  <c:v>-22.07874214630759</c:v>
                </c:pt>
                <c:pt idx="195">
                  <c:v>-21.395234586096791</c:v>
                </c:pt>
                <c:pt idx="196">
                  <c:v>-20.691187789304806</c:v>
                </c:pt>
                <c:pt idx="197">
                  <c:v>-19.965661835110765</c:v>
                </c:pt>
                <c:pt idx="198">
                  <c:v>-19.953122722022229</c:v>
                </c:pt>
                <c:pt idx="199">
                  <c:v>-19.940098540187719</c:v>
                </c:pt>
                <c:pt idx="200">
                  <c:v>-19.926560587515326</c:v>
                </c:pt>
                <c:pt idx="201">
                  <c:v>-19.434326119562911</c:v>
                </c:pt>
                <c:pt idx="202">
                  <c:v>-18.920792440439286</c:v>
                </c:pt>
                <c:pt idx="203">
                  <c:v>-18.384546539379471</c:v>
                </c:pt>
                <c:pt idx="204">
                  <c:v>-17.010164470323829</c:v>
                </c:pt>
                <c:pt idx="205">
                  <c:v>-15.558706154169272</c:v>
                </c:pt>
                <c:pt idx="206">
                  <c:v>-14.023500810372752</c:v>
                </c:pt>
                <c:pt idx="207">
                  <c:v>-13.770380434782595</c:v>
                </c:pt>
                <c:pt idx="208">
                  <c:v>-13.51421541826133</c:v>
                </c:pt>
                <c:pt idx="209">
                  <c:v>-13.254950495049499</c:v>
                </c:pt>
                <c:pt idx="210">
                  <c:v>-11.935217226837779</c:v>
                </c:pt>
                <c:pt idx="211">
                  <c:v>-10.564868492446521</c:v>
                </c:pt>
                <c:pt idx="212">
                  <c:v>-9.1409354937327834</c:v>
                </c:pt>
                <c:pt idx="213">
                  <c:v>-7.3537234042553195</c:v>
                </c:pt>
                <c:pt idx="214">
                  <c:v>-5.5123070692525715</c:v>
                </c:pt>
                <c:pt idx="215">
                  <c:v>-3.6141825824728073</c:v>
                </c:pt>
                <c:pt idx="216">
                  <c:v>-1.5017463956547772</c:v>
                </c:pt>
                <c:pt idx="217">
                  <c:v>0.6544990983147585</c:v>
                </c:pt>
                <c:pt idx="218">
                  <c:v>2.8559310052311417</c:v>
                </c:pt>
                <c:pt idx="219">
                  <c:v>2.9118411722997024</c:v>
                </c:pt>
                <c:pt idx="220">
                  <c:v>2.9680906547816477</c:v>
                </c:pt>
                <c:pt idx="221">
                  <c:v>3.0246825510058528</c:v>
                </c:pt>
                <c:pt idx="222">
                  <c:v>5.0590219224283288</c:v>
                </c:pt>
                <c:pt idx="223">
                  <c:v>7.107847050371177</c:v>
                </c:pt>
                <c:pt idx="224">
                  <c:v>9.1713132089982281</c:v>
                </c:pt>
                <c:pt idx="225">
                  <c:v>9.6996953893752931</c:v>
                </c:pt>
                <c:pt idx="226">
                  <c:v>10.223195859923152</c:v>
                </c:pt>
                <c:pt idx="227">
                  <c:v>10.741881962550352</c:v>
                </c:pt>
                <c:pt idx="228">
                  <c:v>11.484808248066855</c:v>
                </c:pt>
                <c:pt idx="229">
                  <c:v>12.210981542976285</c:v>
                </c:pt>
                <c:pt idx="230">
                  <c:v>12.920962199312712</c:v>
                </c:pt>
                <c:pt idx="231">
                  <c:v>14.623428720162906</c:v>
                </c:pt>
                <c:pt idx="232">
                  <c:v>16.334361713557755</c:v>
                </c:pt>
                <c:pt idx="233">
                  <c:v>18.053824493375828</c:v>
                </c:pt>
                <c:pt idx="234">
                  <c:v>19.85069202580334</c:v>
                </c:pt>
                <c:pt idx="235">
                  <c:v>21.591366434629705</c:v>
                </c:pt>
                <c:pt idx="236">
                  <c:v>23.278443113772511</c:v>
                </c:pt>
                <c:pt idx="237">
                  <c:v>24.281456712946195</c:v>
                </c:pt>
                <c:pt idx="238">
                  <c:v>25.265719964282667</c:v>
                </c:pt>
                <c:pt idx="239">
                  <c:v>26.231753777663641</c:v>
                </c:pt>
                <c:pt idx="240">
                  <c:v>25.741589249933455</c:v>
                </c:pt>
                <c:pt idx="241">
                  <c:v>25.268750602194075</c:v>
                </c:pt>
                <c:pt idx="242">
                  <c:v>24.812335159261536</c:v>
                </c:pt>
                <c:pt idx="243">
                  <c:v>24.309414404787333</c:v>
                </c:pt>
                <c:pt idx="244">
                  <c:v>23.818822318683772</c:v>
                </c:pt>
                <c:pt idx="245">
                  <c:v>23.340111050285415</c:v>
                </c:pt>
                <c:pt idx="246">
                  <c:v>19.034202180752246</c:v>
                </c:pt>
                <c:pt idx="247">
                  <c:v>14.984308341097403</c:v>
                </c:pt>
                <c:pt idx="248">
                  <c:v>11.168256009143178</c:v>
                </c:pt>
                <c:pt idx="249">
                  <c:v>10.373507082948279</c:v>
                </c:pt>
                <c:pt idx="250">
                  <c:v>9.6059877898754849</c:v>
                </c:pt>
                <c:pt idx="251">
                  <c:v>8.8643222896673421</c:v>
                </c:pt>
                <c:pt idx="252">
                  <c:v>5.523858343176812</c:v>
                </c:pt>
                <c:pt idx="253">
                  <c:v>2.6392994099484639</c:v>
                </c:pt>
                <c:pt idx="254">
                  <c:v>1.5344603381014252</c:v>
                </c:pt>
                <c:pt idx="255">
                  <c:v>-0.66621535948766564</c:v>
                </c:pt>
                <c:pt idx="256">
                  <c:v>-2.6927093323103861</c:v>
                </c:pt>
                <c:pt idx="257">
                  <c:v>-5.2024220904796721</c:v>
                </c:pt>
                <c:pt idx="258">
                  <c:v>-6.7337494162102729</c:v>
                </c:pt>
                <c:pt idx="259">
                  <c:v>-7.71256463564157</c:v>
                </c:pt>
                <c:pt idx="260">
                  <c:v>-6.3837306431922087</c:v>
                </c:pt>
                <c:pt idx="261">
                  <c:v>-8.4076095596417986</c:v>
                </c:pt>
                <c:pt idx="262">
                  <c:v>-11.003650400704927</c:v>
                </c:pt>
                <c:pt idx="263">
                  <c:v>-12.930255739339017</c:v>
                </c:pt>
                <c:pt idx="264">
                  <c:v>-10.340567083795349</c:v>
                </c:pt>
                <c:pt idx="265">
                  <c:v>-7.2839387224202738</c:v>
                </c:pt>
                <c:pt idx="266">
                  <c:v>-6.8231301229508148</c:v>
                </c:pt>
                <c:pt idx="267">
                  <c:v>-3.6260181949958223</c:v>
                </c:pt>
                <c:pt idx="268">
                  <c:v>-0.32085327259386531</c:v>
                </c:pt>
                <c:pt idx="269">
                  <c:v>5.0030098321182521</c:v>
                </c:pt>
                <c:pt idx="270">
                  <c:v>10.002503755633455</c:v>
                </c:pt>
                <c:pt idx="271">
                  <c:v>13.739443860399021</c:v>
                </c:pt>
                <c:pt idx="272">
                  <c:v>13.284601393321665</c:v>
                </c:pt>
                <c:pt idx="273">
                  <c:v>16.928559857443702</c:v>
                </c:pt>
                <c:pt idx="274">
                  <c:v>20.912991207185129</c:v>
                </c:pt>
                <c:pt idx="275">
                  <c:v>24.928448769318834</c:v>
                </c:pt>
                <c:pt idx="276">
                  <c:v>23.712943005547515</c:v>
                </c:pt>
                <c:pt idx="277">
                  <c:v>21.147251376909495</c:v>
                </c:pt>
                <c:pt idx="278">
                  <c:v>22.01986186041718</c:v>
                </c:pt>
                <c:pt idx="279">
                  <c:v>19.00865407280196</c:v>
                </c:pt>
                <c:pt idx="280">
                  <c:v>14.79796981082329</c:v>
                </c:pt>
                <c:pt idx="281">
                  <c:v>9.9560481559335017</c:v>
                </c:pt>
                <c:pt idx="282">
                  <c:v>5.9654241286197589</c:v>
                </c:pt>
                <c:pt idx="283">
                  <c:v>2.583947833505988</c:v>
                </c:pt>
                <c:pt idx="284">
                  <c:v>2.2629506210239327</c:v>
                </c:pt>
                <c:pt idx="285">
                  <c:v>-2.8381427383921078</c:v>
                </c:pt>
                <c:pt idx="286">
                  <c:v>-6.7027343178827294</c:v>
                </c:pt>
                <c:pt idx="287">
                  <c:v>-12.482323252424607</c:v>
                </c:pt>
                <c:pt idx="288">
                  <c:v>-15.505618872805542</c:v>
                </c:pt>
                <c:pt idx="289">
                  <c:v>-18.896400982863483</c:v>
                </c:pt>
                <c:pt idx="290">
                  <c:v>-24.306027428952305</c:v>
                </c:pt>
                <c:pt idx="291">
                  <c:v>-26.378889931941245</c:v>
                </c:pt>
                <c:pt idx="292">
                  <c:v>-26.960344739741259</c:v>
                </c:pt>
                <c:pt idx="293">
                  <c:v>-27.725139844011906</c:v>
                </c:pt>
                <c:pt idx="294">
                  <c:v>-28.9705259943958</c:v>
                </c:pt>
                <c:pt idx="295">
                  <c:v>-29.548586941563215</c:v>
                </c:pt>
                <c:pt idx="296">
                  <c:v>-33.319984832024986</c:v>
                </c:pt>
                <c:pt idx="297">
                  <c:v>-31.214334147355999</c:v>
                </c:pt>
                <c:pt idx="298">
                  <c:v>-31.115654577145321</c:v>
                </c:pt>
                <c:pt idx="299">
                  <c:v>-27.735069362515006</c:v>
                </c:pt>
                <c:pt idx="300">
                  <c:v>-24.724063646333732</c:v>
                </c:pt>
                <c:pt idx="301">
                  <c:v>-19.704313127518859</c:v>
                </c:pt>
                <c:pt idx="302">
                  <c:v>-12.207535408416518</c:v>
                </c:pt>
                <c:pt idx="303">
                  <c:v>-9.3475779499594864</c:v>
                </c:pt>
                <c:pt idx="304">
                  <c:v>-6.8242233604984079</c:v>
                </c:pt>
                <c:pt idx="305">
                  <c:v>-5.8077605834461536</c:v>
                </c:pt>
                <c:pt idx="306">
                  <c:v>-2.7924025934657521</c:v>
                </c:pt>
                <c:pt idx="307">
                  <c:v>1.6225429866741052</c:v>
                </c:pt>
                <c:pt idx="308">
                  <c:v>9.8397110172194715</c:v>
                </c:pt>
                <c:pt idx="309">
                  <c:v>8.8122882348665712</c:v>
                </c:pt>
                <c:pt idx="310">
                  <c:v>11.975868507869052</c:v>
                </c:pt>
                <c:pt idx="311">
                  <c:v>9.5212735576308773</c:v>
                </c:pt>
                <c:pt idx="312">
                  <c:v>9.0923405148272565</c:v>
                </c:pt>
                <c:pt idx="313">
                  <c:v>4.890120041900218</c:v>
                </c:pt>
                <c:pt idx="314">
                  <c:v>-1.4163902686182439</c:v>
                </c:pt>
                <c:pt idx="315">
                  <c:v>-2.9474941894586379</c:v>
                </c:pt>
                <c:pt idx="316">
                  <c:v>-4.7889696915397906</c:v>
                </c:pt>
                <c:pt idx="317">
                  <c:v>-5.9108418082048644</c:v>
                </c:pt>
                <c:pt idx="318">
                  <c:v>-8.7058281219403852</c:v>
                </c:pt>
                <c:pt idx="319">
                  <c:v>-14.604921617428531</c:v>
                </c:pt>
                <c:pt idx="320">
                  <c:v>-22.177736126233668</c:v>
                </c:pt>
                <c:pt idx="321">
                  <c:v>-24.286509076237039</c:v>
                </c:pt>
                <c:pt idx="322">
                  <c:v>-27.093721452626113</c:v>
                </c:pt>
                <c:pt idx="323">
                  <c:v>-27.798357475012224</c:v>
                </c:pt>
                <c:pt idx="324">
                  <c:v>-30.583159245051306</c:v>
                </c:pt>
                <c:pt idx="325">
                  <c:v>-31.133837980929016</c:v>
                </c:pt>
                <c:pt idx="326">
                  <c:v>-32.549013210628502</c:v>
                </c:pt>
                <c:pt idx="327">
                  <c:v>-31.752905939482133</c:v>
                </c:pt>
                <c:pt idx="328">
                  <c:v>-31.319779771057739</c:v>
                </c:pt>
                <c:pt idx="329">
                  <c:v>-31.255648711822644</c:v>
                </c:pt>
                <c:pt idx="330">
                  <c:v>-30.137408793505514</c:v>
                </c:pt>
                <c:pt idx="331">
                  <c:v>-28.173091937846166</c:v>
                </c:pt>
                <c:pt idx="332">
                  <c:v>-22.378540756489897</c:v>
                </c:pt>
                <c:pt idx="333">
                  <c:v>-20.924418469213833</c:v>
                </c:pt>
                <c:pt idx="334">
                  <c:v>-18.82195732075202</c:v>
                </c:pt>
                <c:pt idx="335">
                  <c:v>-16.247771146515106</c:v>
                </c:pt>
                <c:pt idx="336">
                  <c:v>-15.343397482326893</c:v>
                </c:pt>
                <c:pt idx="337">
                  <c:v>-15.107649518997178</c:v>
                </c:pt>
                <c:pt idx="338">
                  <c:v>-12.443502039127438</c:v>
                </c:pt>
                <c:pt idx="339">
                  <c:v>-13.899444597874606</c:v>
                </c:pt>
                <c:pt idx="340">
                  <c:v>-16.679639051039857</c:v>
                </c:pt>
                <c:pt idx="341">
                  <c:v>-17.244513716790905</c:v>
                </c:pt>
                <c:pt idx="342">
                  <c:v>-15.979452565429938</c:v>
                </c:pt>
                <c:pt idx="343">
                  <c:v>-15.567577119824989</c:v>
                </c:pt>
                <c:pt idx="344">
                  <c:v>-17.599672275864677</c:v>
                </c:pt>
                <c:pt idx="345">
                  <c:v>-14.622326405799853</c:v>
                </c:pt>
                <c:pt idx="346">
                  <c:v>-11.847773772017106</c:v>
                </c:pt>
                <c:pt idx="347">
                  <c:v>-10.078038100652805</c:v>
                </c:pt>
                <c:pt idx="348">
                  <c:v>-5.5970505679103866</c:v>
                </c:pt>
                <c:pt idx="349">
                  <c:v>-0.63767919740885759</c:v>
                </c:pt>
                <c:pt idx="350">
                  <c:v>5.4805134118099517</c:v>
                </c:pt>
                <c:pt idx="351">
                  <c:v>10.370157780076511</c:v>
                </c:pt>
                <c:pt idx="352">
                  <c:v>18.02442047106571</c:v>
                </c:pt>
                <c:pt idx="353">
                  <c:v>24.783959420013346</c:v>
                </c:pt>
                <c:pt idx="354">
                  <c:v>26.66888240210146</c:v>
                </c:pt>
                <c:pt idx="355">
                  <c:v>32.396941757197254</c:v>
                </c:pt>
                <c:pt idx="356">
                  <c:v>42.806251311318476</c:v>
                </c:pt>
                <c:pt idx="357">
                  <c:v>42.055273702538557</c:v>
                </c:pt>
                <c:pt idx="358">
                  <c:v>42.800571063255688</c:v>
                </c:pt>
                <c:pt idx="359">
                  <c:v>40.155679985634805</c:v>
                </c:pt>
                <c:pt idx="360">
                  <c:v>37.124637810611063</c:v>
                </c:pt>
                <c:pt idx="361">
                  <c:v>34.721461943582085</c:v>
                </c:pt>
                <c:pt idx="362">
                  <c:v>27.70220139172072</c:v>
                </c:pt>
                <c:pt idx="363">
                  <c:v>27.639271596694542</c:v>
                </c:pt>
                <c:pt idx="364">
                  <c:v>26.512700074075113</c:v>
                </c:pt>
                <c:pt idx="365">
                  <c:v>24.482986239582957</c:v>
                </c:pt>
                <c:pt idx="366">
                  <c:v>21.944563274980226</c:v>
                </c:pt>
                <c:pt idx="367">
                  <c:v>18.718157904360154</c:v>
                </c:pt>
                <c:pt idx="368">
                  <c:v>8.6286791362833384</c:v>
                </c:pt>
                <c:pt idx="369">
                  <c:v>8.7502309208983746</c:v>
                </c:pt>
                <c:pt idx="370">
                  <c:v>4.9496488825862457</c:v>
                </c:pt>
                <c:pt idx="371">
                  <c:v>6.1633971925793674</c:v>
                </c:pt>
                <c:pt idx="372">
                  <c:v>7.6682155481749135</c:v>
                </c:pt>
                <c:pt idx="373">
                  <c:v>8.7139735655793089</c:v>
                </c:pt>
                <c:pt idx="374">
                  <c:v>13.899126464955586</c:v>
                </c:pt>
                <c:pt idx="375">
                  <c:v>10.987693605504603</c:v>
                </c:pt>
                <c:pt idx="376">
                  <c:v>11.232399836734317</c:v>
                </c:pt>
                <c:pt idx="377">
                  <c:v>11.483822991243727</c:v>
                </c:pt>
                <c:pt idx="378">
                  <c:v>13.115211179433928</c:v>
                </c:pt>
                <c:pt idx="379">
                  <c:v>14.588039684079661</c:v>
                </c:pt>
                <c:pt idx="380">
                  <c:v>22.922769878499011</c:v>
                </c:pt>
                <c:pt idx="381">
                  <c:v>22.778048896419193</c:v>
                </c:pt>
                <c:pt idx="382">
                  <c:v>24.963302765372774</c:v>
                </c:pt>
                <c:pt idx="383">
                  <c:v>22.646908533469599</c:v>
                </c:pt>
                <c:pt idx="384">
                  <c:v>22.137903306864999</c:v>
                </c:pt>
                <c:pt idx="385">
                  <c:v>19.321033210332089</c:v>
                </c:pt>
                <c:pt idx="386">
                  <c:v>16.61922383527849</c:v>
                </c:pt>
                <c:pt idx="387">
                  <c:v>16.802966907569413</c:v>
                </c:pt>
                <c:pt idx="388">
                  <c:v>14.628688639224279</c:v>
                </c:pt>
                <c:pt idx="389">
                  <c:v>12.374919673184607</c:v>
                </c:pt>
                <c:pt idx="390">
                  <c:v>10.977709314969204</c:v>
                </c:pt>
                <c:pt idx="391">
                  <c:v>9.4964860777510864</c:v>
                </c:pt>
                <c:pt idx="392">
                  <c:v>2.5653044701069661</c:v>
                </c:pt>
                <c:pt idx="393">
                  <c:v>2.3621052631579005</c:v>
                </c:pt>
                <c:pt idx="394">
                  <c:v>3.4145732823157573</c:v>
                </c:pt>
                <c:pt idx="395">
                  <c:v>4.3204732938921779</c:v>
                </c:pt>
                <c:pt idx="396">
                  <c:v>2.5799284039007517</c:v>
                </c:pt>
                <c:pt idx="397">
                  <c:v>3.0430479960415653</c:v>
                </c:pt>
                <c:pt idx="398">
                  <c:v>2.2497050567511536</c:v>
                </c:pt>
                <c:pt idx="399">
                  <c:v>3.1425547504681219</c:v>
                </c:pt>
                <c:pt idx="400">
                  <c:v>2.4075806254829359</c:v>
                </c:pt>
                <c:pt idx="401">
                  <c:v>3.8967404623805351</c:v>
                </c:pt>
                <c:pt idx="402">
                  <c:v>4.1886099203919116</c:v>
                </c:pt>
                <c:pt idx="403">
                  <c:v>2.9776170938782087</c:v>
                </c:pt>
                <c:pt idx="404">
                  <c:v>6.5312227346379075</c:v>
                </c:pt>
                <c:pt idx="405">
                  <c:v>3.2577845419768892</c:v>
                </c:pt>
                <c:pt idx="406">
                  <c:v>-4.1343253569274054</c:v>
                </c:pt>
                <c:pt idx="407">
                  <c:v>-7.6241063940253184</c:v>
                </c:pt>
                <c:pt idx="408">
                  <c:v>-11.444043321299631</c:v>
                </c:pt>
                <c:pt idx="409">
                  <c:v>-16.16246498599439</c:v>
                </c:pt>
                <c:pt idx="410">
                  <c:v>-24.039150155168301</c:v>
                </c:pt>
                <c:pt idx="411">
                  <c:v>-29.145946799273815</c:v>
                </c:pt>
                <c:pt idx="412">
                  <c:v>-33.326714586394502</c:v>
                </c:pt>
                <c:pt idx="413">
                  <c:v>-39.550243749017142</c:v>
                </c:pt>
                <c:pt idx="414">
                  <c:v>-42.988127424473966</c:v>
                </c:pt>
                <c:pt idx="415">
                  <c:v>-47.07297830374754</c:v>
                </c:pt>
                <c:pt idx="416">
                  <c:v>-53.667953667953668</c:v>
                </c:pt>
                <c:pt idx="417">
                  <c:v>-55.463490419471775</c:v>
                </c:pt>
                <c:pt idx="418">
                  <c:v>-54.411209464278222</c:v>
                </c:pt>
                <c:pt idx="419">
                  <c:v>-53.765672287073066</c:v>
                </c:pt>
                <c:pt idx="420">
                  <c:v>-51.125605834126013</c:v>
                </c:pt>
                <c:pt idx="421">
                  <c:v>-47.892702018996701</c:v>
                </c:pt>
                <c:pt idx="422">
                  <c:v>-41.200502828409803</c:v>
                </c:pt>
                <c:pt idx="423">
                  <c:v>-35.253161031582465</c:v>
                </c:pt>
                <c:pt idx="424">
                  <c:v>-28.739055333849535</c:v>
                </c:pt>
                <c:pt idx="425">
                  <c:v>-18.509365244536951</c:v>
                </c:pt>
                <c:pt idx="426">
                  <c:v>-10.63230240549828</c:v>
                </c:pt>
                <c:pt idx="427">
                  <c:v>1.6024446597600104</c:v>
                </c:pt>
                <c:pt idx="428">
                  <c:v>23.215488215488222</c:v>
                </c:pt>
                <c:pt idx="429">
                  <c:v>39.615384615384613</c:v>
                </c:pt>
                <c:pt idx="430">
                  <c:v>52.056685377749147</c:v>
                </c:pt>
                <c:pt idx="431">
                  <c:v>63.016644847578078</c:v>
                </c:pt>
                <c:pt idx="432">
                  <c:v>71.195551436515274</c:v>
                </c:pt>
                <c:pt idx="433">
                  <c:v>76.202253366309435</c:v>
                </c:pt>
                <c:pt idx="434">
                  <c:v>81.729912702654559</c:v>
                </c:pt>
                <c:pt idx="435">
                  <c:v>81.434962147281482</c:v>
                </c:pt>
                <c:pt idx="436">
                  <c:v>83.492143095954532</c:v>
                </c:pt>
                <c:pt idx="437">
                  <c:v>79.816440542697507</c:v>
                </c:pt>
                <c:pt idx="438">
                  <c:v>77.120664462047216</c:v>
                </c:pt>
                <c:pt idx="439">
                  <c:v>73.877640845070431</c:v>
                </c:pt>
                <c:pt idx="440">
                  <c:v>67.270118868697921</c:v>
                </c:pt>
                <c:pt idx="441">
                  <c:v>58.382984175796025</c:v>
                </c:pt>
                <c:pt idx="442">
                  <c:v>51.240619704671985</c:v>
                </c:pt>
                <c:pt idx="443">
                  <c:v>45.155739115470652</c:v>
                </c:pt>
                <c:pt idx="444">
                  <c:v>37.489172802078826</c:v>
                </c:pt>
                <c:pt idx="445">
                  <c:v>34.185901434809722</c:v>
                </c:pt>
                <c:pt idx="446">
                  <c:v>26.150678888289789</c:v>
                </c:pt>
                <c:pt idx="447">
                  <c:v>22.982456140350877</c:v>
                </c:pt>
                <c:pt idx="448">
                  <c:v>18.298182480754349</c:v>
                </c:pt>
                <c:pt idx="449">
                  <c:v>15.51639962718032</c:v>
                </c:pt>
                <c:pt idx="450">
                  <c:v>13.130128956623693</c:v>
                </c:pt>
                <c:pt idx="451">
                  <c:v>9.9185757077163288</c:v>
                </c:pt>
                <c:pt idx="452">
                  <c:v>7.1554012660812703</c:v>
                </c:pt>
                <c:pt idx="453">
                  <c:v>6.7025321575924295</c:v>
                </c:pt>
                <c:pt idx="454">
                  <c:v>5.7660757872834267</c:v>
                </c:pt>
                <c:pt idx="455">
                  <c:v>3.8964631495751973</c:v>
                </c:pt>
                <c:pt idx="456">
                  <c:v>3.6500374059928333</c:v>
                </c:pt>
                <c:pt idx="457">
                  <c:v>1.7046335037966855</c:v>
                </c:pt>
                <c:pt idx="458">
                  <c:v>1.4648741063102193</c:v>
                </c:pt>
                <c:pt idx="459">
                  <c:v>-0.16193083240159467</c:v>
                </c:pt>
                <c:pt idx="460">
                  <c:v>0.43511744320370838</c:v>
                </c:pt>
                <c:pt idx="461">
                  <c:v>0.60706189726053594</c:v>
                </c:pt>
                <c:pt idx="462">
                  <c:v>0.79063519478026478</c:v>
                </c:pt>
                <c:pt idx="463">
                  <c:v>0.9518691947493636</c:v>
                </c:pt>
                <c:pt idx="464">
                  <c:v>-2.2639783511834395</c:v>
                </c:pt>
                <c:pt idx="465">
                  <c:v>-1.6831570567496783</c:v>
                </c:pt>
                <c:pt idx="466">
                  <c:v>-1.1841707021791734</c:v>
                </c:pt>
                <c:pt idx="467">
                  <c:v>0.43741204214369134</c:v>
                </c:pt>
                <c:pt idx="468">
                  <c:v>-0.45205895760523163</c:v>
                </c:pt>
                <c:pt idx="469">
                  <c:v>-0.53329270150845787</c:v>
                </c:pt>
                <c:pt idx="470">
                  <c:v>0.60123310228621563</c:v>
                </c:pt>
                <c:pt idx="471">
                  <c:v>2.2822938791272378</c:v>
                </c:pt>
                <c:pt idx="472">
                  <c:v>1.0351569988114875</c:v>
                </c:pt>
                <c:pt idx="473">
                  <c:v>0.70651136146648241</c:v>
                </c:pt>
                <c:pt idx="474">
                  <c:v>0.40744830737595805</c:v>
                </c:pt>
                <c:pt idx="475">
                  <c:v>0.87445821610523922</c:v>
                </c:pt>
                <c:pt idx="476">
                  <c:v>5.5219748079397846</c:v>
                </c:pt>
                <c:pt idx="477">
                  <c:v>4.5305571621361054</c:v>
                </c:pt>
                <c:pt idx="478">
                  <c:v>4.3072093112293715</c:v>
                </c:pt>
                <c:pt idx="479">
                  <c:v>3.6203893054608756</c:v>
                </c:pt>
                <c:pt idx="480">
                  <c:v>5.7393627170387447</c:v>
                </c:pt>
                <c:pt idx="481">
                  <c:v>7.375919117647058</c:v>
                </c:pt>
                <c:pt idx="482">
                  <c:v>7.7655119908640984</c:v>
                </c:pt>
                <c:pt idx="483">
                  <c:v>8.3402552291776715</c:v>
                </c:pt>
                <c:pt idx="484">
                  <c:v>10.883011421849503</c:v>
                </c:pt>
                <c:pt idx="485">
                  <c:v>12.836556693211975</c:v>
                </c:pt>
                <c:pt idx="486">
                  <c:v>14.722390776699029</c:v>
                </c:pt>
                <c:pt idx="487">
                  <c:v>15.143977084275591</c:v>
                </c:pt>
                <c:pt idx="488">
                  <c:v>12.716656195720461</c:v>
                </c:pt>
                <c:pt idx="489">
                  <c:v>11.859092585761715</c:v>
                </c:pt>
                <c:pt idx="490">
                  <c:v>11.125385405960955</c:v>
                </c:pt>
                <c:pt idx="491">
                  <c:v>10.280681236751704</c:v>
                </c:pt>
              </c:numCache>
            </c:numRef>
          </c:val>
          <c:smooth val="0"/>
        </c:ser>
        <c:ser>
          <c:idx val="3"/>
          <c:order val="3"/>
          <c:tx>
            <c:v>USMTO - Dollars</c:v>
          </c:tx>
          <c:spPr>
            <a:ln>
              <a:solidFill>
                <a:srgbClr val="0070C0">
                  <a:alpha val="34000"/>
                </a:srgbClr>
              </a:solidFill>
              <a:prstDash val="dash"/>
            </a:ln>
          </c:spPr>
          <c:marker>
            <c:symbol val="none"/>
          </c:marker>
          <c:val>
            <c:numRef>
              <c:f>'Monthly Data'!$BRP$692:$BRP$1183</c:f>
              <c:numCache>
                <c:formatCode>General</c:formatCode>
                <c:ptCount val="492"/>
                <c:pt idx="275" formatCode="0.0">
                  <c:v>14.655536101763218</c:v>
                </c:pt>
                <c:pt idx="276" formatCode="0.0">
                  <c:v>15.70167666066817</c:v>
                </c:pt>
                <c:pt idx="277" formatCode="0.0">
                  <c:v>16.297640402987469</c:v>
                </c:pt>
                <c:pt idx="278" formatCode="0.0">
                  <c:v>20.321373434755714</c:v>
                </c:pt>
                <c:pt idx="279" formatCode="0.0">
                  <c:v>19.515530220046813</c:v>
                </c:pt>
                <c:pt idx="280" formatCode="0.0">
                  <c:v>15.838900840552952</c:v>
                </c:pt>
                <c:pt idx="281" formatCode="0.0">
                  <c:v>10.459159759781784</c:v>
                </c:pt>
                <c:pt idx="282" formatCode="0.0">
                  <c:v>9.5856777585255202</c:v>
                </c:pt>
                <c:pt idx="283" formatCode="0.0">
                  <c:v>5.5289521604757255</c:v>
                </c:pt>
                <c:pt idx="284" formatCode="0.0">
                  <c:v>9.1034952570927601</c:v>
                </c:pt>
                <c:pt idx="285" formatCode="0.0">
                  <c:v>3.4558904904924361</c:v>
                </c:pt>
                <c:pt idx="286" formatCode="0.0">
                  <c:v>7.7483213259981198E-2</c:v>
                </c:pt>
                <c:pt idx="287" formatCode="0.0">
                  <c:v>-5.6026344441642948</c:v>
                </c:pt>
                <c:pt idx="288" formatCode="0.0">
                  <c:v>-8.6690723119409228</c:v>
                </c:pt>
                <c:pt idx="289" formatCode="0.0">
                  <c:v>-16.059482316797371</c:v>
                </c:pt>
                <c:pt idx="290" formatCode="0.0">
                  <c:v>-26.138033900144336</c:v>
                </c:pt>
                <c:pt idx="291" formatCode="0.0">
                  <c:v>-29.93001315949914</c:v>
                </c:pt>
                <c:pt idx="292" formatCode="0.0">
                  <c:v>-28.794952616223114</c:v>
                </c:pt>
                <c:pt idx="293" formatCode="0.0">
                  <c:v>-29.409967742176633</c:v>
                </c:pt>
                <c:pt idx="294" formatCode="0.0">
                  <c:v>-31.275625206863069</c:v>
                </c:pt>
                <c:pt idx="295" formatCode="0.0">
                  <c:v>-30.080660290140088</c:v>
                </c:pt>
                <c:pt idx="296" formatCode="0.0">
                  <c:v>-33.884052536428001</c:v>
                </c:pt>
                <c:pt idx="297" formatCode="0.0">
                  <c:v>-30.303199540408968</c:v>
                </c:pt>
                <c:pt idx="298" formatCode="0.0">
                  <c:v>-29.574520170990638</c:v>
                </c:pt>
                <c:pt idx="299" formatCode="0.0">
                  <c:v>-25.858252541908996</c:v>
                </c:pt>
                <c:pt idx="300" formatCode="0.0">
                  <c:v>-22.977180420864315</c:v>
                </c:pt>
                <c:pt idx="301" formatCode="0.0">
                  <c:v>-15.961235046745344</c:v>
                </c:pt>
                <c:pt idx="302" formatCode="0.0">
                  <c:v>-4.7094198985554385</c:v>
                </c:pt>
                <c:pt idx="303" formatCode="0.0">
                  <c:v>0.1694025096316949</c:v>
                </c:pt>
                <c:pt idx="304" formatCode="0.0">
                  <c:v>-1.7276985217992973</c:v>
                </c:pt>
                <c:pt idx="305" formatCode="0.0">
                  <c:v>-1.1686085932070114</c:v>
                </c:pt>
                <c:pt idx="306" formatCode="0.0">
                  <c:v>2.7572837030290316</c:v>
                </c:pt>
                <c:pt idx="307" formatCode="0.0">
                  <c:v>3.4783023495168237</c:v>
                </c:pt>
                <c:pt idx="308" formatCode="0.0">
                  <c:v>9.664895507631627</c:v>
                </c:pt>
                <c:pt idx="309" formatCode="0.0">
                  <c:v>5.5018203688165244</c:v>
                </c:pt>
                <c:pt idx="310" formatCode="0.0">
                  <c:v>7.1761181416136282</c:v>
                </c:pt>
                <c:pt idx="311" formatCode="0.0">
                  <c:v>4.0896305103219817</c:v>
                </c:pt>
                <c:pt idx="312" formatCode="0.0">
                  <c:v>1.7717433255191963</c:v>
                </c:pt>
                <c:pt idx="313" formatCode="0.0">
                  <c:v>-1.9083717524897565</c:v>
                </c:pt>
                <c:pt idx="314" formatCode="0.0">
                  <c:v>-9.1053743104805562</c:v>
                </c:pt>
                <c:pt idx="315" formatCode="0.0">
                  <c:v>-11.333824869307364</c:v>
                </c:pt>
                <c:pt idx="316" formatCode="0.0">
                  <c:v>-10.775054043357571</c:v>
                </c:pt>
                <c:pt idx="317" formatCode="0.0">
                  <c:v>-11.963416037238773</c:v>
                </c:pt>
                <c:pt idx="318" formatCode="0.0">
                  <c:v>-16.764577366427645</c:v>
                </c:pt>
                <c:pt idx="319" formatCode="0.0">
                  <c:v>-20.370840066081215</c:v>
                </c:pt>
                <c:pt idx="320" formatCode="0.0">
                  <c:v>-24.817198204060375</c:v>
                </c:pt>
                <c:pt idx="321" formatCode="0.0">
                  <c:v>-26.538347149947299</c:v>
                </c:pt>
                <c:pt idx="322" formatCode="0.0">
                  <c:v>-29.95048900995701</c:v>
                </c:pt>
                <c:pt idx="323" formatCode="0.0">
                  <c:v>-31.873702020492985</c:v>
                </c:pt>
                <c:pt idx="324" formatCode="0.0">
                  <c:v>-32.70272748152874</c:v>
                </c:pt>
                <c:pt idx="325" formatCode="0.0">
                  <c:v>-33.00795484342045</c:v>
                </c:pt>
                <c:pt idx="326" formatCode="0.0">
                  <c:v>-34.261149928000208</c:v>
                </c:pt>
                <c:pt idx="327" formatCode="0.0">
                  <c:v>-33.868369479824352</c:v>
                </c:pt>
                <c:pt idx="328" formatCode="0.0">
                  <c:v>-34.684429242434817</c:v>
                </c:pt>
                <c:pt idx="329" formatCode="0.0">
                  <c:v>-33.66889057207969</c:v>
                </c:pt>
                <c:pt idx="330" formatCode="0.0">
                  <c:v>-31.202776270885806</c:v>
                </c:pt>
                <c:pt idx="331" formatCode="0.0">
                  <c:v>-30.26190156753546</c:v>
                </c:pt>
                <c:pt idx="332" formatCode="0.0">
                  <c:v>-29.478930105151548</c:v>
                </c:pt>
                <c:pt idx="333" formatCode="0.0">
                  <c:v>-27.380610709725232</c:v>
                </c:pt>
                <c:pt idx="334" formatCode="0.0">
                  <c:v>-24.838524472980666</c:v>
                </c:pt>
                <c:pt idx="335" formatCode="0.0">
                  <c:v>-20.852829889661436</c:v>
                </c:pt>
                <c:pt idx="336" formatCode="0.0">
                  <c:v>-21.575686183534998</c:v>
                </c:pt>
                <c:pt idx="337" formatCode="0.0">
                  <c:v>-22.450859590955588</c:v>
                </c:pt>
                <c:pt idx="338" formatCode="0.0">
                  <c:v>-17.909606675827462</c:v>
                </c:pt>
                <c:pt idx="339" formatCode="0.0">
                  <c:v>-17.77199621491161</c:v>
                </c:pt>
                <c:pt idx="340" formatCode="0.0">
                  <c:v>-19.333187377378835</c:v>
                </c:pt>
                <c:pt idx="341" formatCode="0.0">
                  <c:v>-17.898069493901403</c:v>
                </c:pt>
                <c:pt idx="342" formatCode="0.0">
                  <c:v>-17.645305296014811</c:v>
                </c:pt>
                <c:pt idx="343" formatCode="0.0">
                  <c:v>-16.052456874340777</c:v>
                </c:pt>
                <c:pt idx="344" formatCode="0.0">
                  <c:v>-12.500451799201727</c:v>
                </c:pt>
                <c:pt idx="345" formatCode="0.0">
                  <c:v>-11.594196933868389</c:v>
                </c:pt>
                <c:pt idx="346" formatCode="0.0">
                  <c:v>-8.2310412756092717</c:v>
                </c:pt>
                <c:pt idx="347" formatCode="0.0">
                  <c:v>-7.3473611350218846</c:v>
                </c:pt>
                <c:pt idx="348" formatCode="0.0">
                  <c:v>-1.900265820227105</c:v>
                </c:pt>
                <c:pt idx="349" formatCode="0.0">
                  <c:v>4.5049149193881561</c:v>
                </c:pt>
                <c:pt idx="350" formatCode="0.0">
                  <c:v>10.383597505760278</c:v>
                </c:pt>
                <c:pt idx="351" formatCode="0.0">
                  <c:v>15.187663094773171</c:v>
                </c:pt>
                <c:pt idx="352" formatCode="0.0">
                  <c:v>23.896575135596777</c:v>
                </c:pt>
                <c:pt idx="353" formatCode="0.0">
                  <c:v>23.590477537273173</c:v>
                </c:pt>
                <c:pt idx="354" formatCode="0.0">
                  <c:v>28.14673214752699</c:v>
                </c:pt>
                <c:pt idx="355" formatCode="0.0">
                  <c:v>32.90825366155093</c:v>
                </c:pt>
                <c:pt idx="356" formatCode="0.0">
                  <c:v>40.478197103173812</c:v>
                </c:pt>
                <c:pt idx="357" formatCode="0.0">
                  <c:v>44.420345112351214</c:v>
                </c:pt>
                <c:pt idx="358" formatCode="0.0">
                  <c:v>44.614515527739172</c:v>
                </c:pt>
                <c:pt idx="359" formatCode="0.0">
                  <c:v>46.281804899419512</c:v>
                </c:pt>
                <c:pt idx="360" formatCode="0.0">
                  <c:v>44.232493556300454</c:v>
                </c:pt>
                <c:pt idx="361" formatCode="0.0">
                  <c:v>43.117098181361712</c:v>
                </c:pt>
                <c:pt idx="362" formatCode="0.0">
                  <c:v>34.693693808513132</c:v>
                </c:pt>
                <c:pt idx="363" formatCode="0.0">
                  <c:v>32.152894426075505</c:v>
                </c:pt>
                <c:pt idx="364" formatCode="0.0">
                  <c:v>29.827566269965331</c:v>
                </c:pt>
                <c:pt idx="365" formatCode="0.0">
                  <c:v>29.350186236063934</c:v>
                </c:pt>
                <c:pt idx="366" formatCode="0.0">
                  <c:v>26.327528526317764</c:v>
                </c:pt>
                <c:pt idx="367" formatCode="0.0">
                  <c:v>25.226368217183875</c:v>
                </c:pt>
                <c:pt idx="368" formatCode="0.0">
                  <c:v>13.161888897241454</c:v>
                </c:pt>
                <c:pt idx="369" formatCode="0.0">
                  <c:v>11.71217719073536</c:v>
                </c:pt>
                <c:pt idx="370" formatCode="0.0">
                  <c:v>8.2230734162358772</c:v>
                </c:pt>
                <c:pt idx="371" formatCode="0.0">
                  <c:v>6.3314607276834067</c:v>
                </c:pt>
                <c:pt idx="372" formatCode="0.0">
                  <c:v>6.4016936643987776</c:v>
                </c:pt>
                <c:pt idx="373" formatCode="0.0">
                  <c:v>5.3660026100130267</c:v>
                </c:pt>
                <c:pt idx="374" formatCode="0.0">
                  <c:v>8.7012917069940983</c:v>
                </c:pt>
                <c:pt idx="375" formatCode="0.0">
                  <c:v>9.0235392800211685</c:v>
                </c:pt>
                <c:pt idx="376" formatCode="0.0">
                  <c:v>10.362782892779009</c:v>
                </c:pt>
                <c:pt idx="377" formatCode="0.0">
                  <c:v>13.168727721559364</c:v>
                </c:pt>
                <c:pt idx="378" formatCode="0.0">
                  <c:v>15.303850095135203</c:v>
                </c:pt>
                <c:pt idx="379" formatCode="0.0">
                  <c:v>13.987533682445942</c:v>
                </c:pt>
                <c:pt idx="380" formatCode="0.0">
                  <c:v>23.393044341266076</c:v>
                </c:pt>
                <c:pt idx="381" formatCode="0.0">
                  <c:v>25.904489605416245</c:v>
                </c:pt>
                <c:pt idx="382" formatCode="0.0">
                  <c:v>29.233977555579401</c:v>
                </c:pt>
                <c:pt idx="383" formatCode="0.0">
                  <c:v>28.131916721113782</c:v>
                </c:pt>
                <c:pt idx="384" formatCode="0.0">
                  <c:v>29.665677168082539</c:v>
                </c:pt>
                <c:pt idx="385" formatCode="0.0">
                  <c:v>28.12158714396665</c:v>
                </c:pt>
                <c:pt idx="386" formatCode="0.0">
                  <c:v>25.959763828134825</c:v>
                </c:pt>
                <c:pt idx="387" formatCode="0.0">
                  <c:v>24.822405117307596</c:v>
                </c:pt>
                <c:pt idx="388" formatCode="0.0">
                  <c:v>21.277631263700187</c:v>
                </c:pt>
                <c:pt idx="389" formatCode="0.0">
                  <c:v>17.708691256285007</c:v>
                </c:pt>
                <c:pt idx="390" formatCode="0.0">
                  <c:v>14.143363607951059</c:v>
                </c:pt>
                <c:pt idx="391" formatCode="0.0">
                  <c:v>14.313853655724699</c:v>
                </c:pt>
                <c:pt idx="392" formatCode="0.0">
                  <c:v>9.8187482123597363</c:v>
                </c:pt>
                <c:pt idx="393" formatCode="0.0">
                  <c:v>6.3982760132130778</c:v>
                </c:pt>
                <c:pt idx="394" formatCode="0.0">
                  <c:v>4.5884875366813986</c:v>
                </c:pt>
                <c:pt idx="395" formatCode="0.0">
                  <c:v>6.4399468335609953</c:v>
                </c:pt>
                <c:pt idx="396" formatCode="0.0">
                  <c:v>3.9544001255591041</c:v>
                </c:pt>
                <c:pt idx="397" formatCode="0.0">
                  <c:v>4.2993431904993002</c:v>
                </c:pt>
                <c:pt idx="398" formatCode="0.0">
                  <c:v>6.955206206753914</c:v>
                </c:pt>
                <c:pt idx="399" formatCode="0.0">
                  <c:v>9.2879400770541309</c:v>
                </c:pt>
                <c:pt idx="400" formatCode="0.0">
                  <c:v>10.253806585336278</c:v>
                </c:pt>
                <c:pt idx="401" formatCode="0.0">
                  <c:v>11.971816926322404</c:v>
                </c:pt>
                <c:pt idx="402" formatCode="0.0">
                  <c:v>13.584917545356049</c:v>
                </c:pt>
                <c:pt idx="403" formatCode="0.0">
                  <c:v>11.375350628557484</c:v>
                </c:pt>
                <c:pt idx="404" formatCode="0.0">
                  <c:v>10.405825440593304</c:v>
                </c:pt>
                <c:pt idx="405" formatCode="0.0">
                  <c:v>7.3304407464035251</c:v>
                </c:pt>
                <c:pt idx="406" formatCode="0.0">
                  <c:v>2.0289107521858938</c:v>
                </c:pt>
                <c:pt idx="407" formatCode="0.0">
                  <c:v>-5.3526104459717345</c:v>
                </c:pt>
                <c:pt idx="408" formatCode="0.0">
                  <c:v>-10.438512106499189</c:v>
                </c:pt>
                <c:pt idx="409" formatCode="0.0">
                  <c:v>-15.723252897167924</c:v>
                </c:pt>
                <c:pt idx="410" formatCode="0.0">
                  <c:v>-27.383418371308863</c:v>
                </c:pt>
                <c:pt idx="411" formatCode="0.0">
                  <c:v>-36.100791818183239</c:v>
                </c:pt>
                <c:pt idx="412" formatCode="0.0">
                  <c:v>-42.069216517034661</c:v>
                </c:pt>
                <c:pt idx="413" formatCode="0.0">
                  <c:v>-48.816747361564424</c:v>
                </c:pt>
                <c:pt idx="414" formatCode="0.0">
                  <c:v>-53.073867668391053</c:v>
                </c:pt>
                <c:pt idx="415" formatCode="0.0">
                  <c:v>-57.340526292999286</c:v>
                </c:pt>
                <c:pt idx="416" formatCode="0.0">
                  <c:v>-63.28747563700199</c:v>
                </c:pt>
                <c:pt idx="417" formatCode="0.0">
                  <c:v>-65.335638566788816</c:v>
                </c:pt>
                <c:pt idx="418" formatCode="0.0">
                  <c:v>-64.459959250397176</c:v>
                </c:pt>
                <c:pt idx="419" formatCode="0.0">
                  <c:v>-62.246440067482276</c:v>
                </c:pt>
                <c:pt idx="420" formatCode="0.0">
                  <c:v>-59.26855059294757</c:v>
                </c:pt>
                <c:pt idx="421" formatCode="0.0">
                  <c:v>-55.567453347680775</c:v>
                </c:pt>
                <c:pt idx="422" formatCode="0.0">
                  <c:v>-47.882207090151653</c:v>
                </c:pt>
                <c:pt idx="423" formatCode="0.0">
                  <c:v>-38.565440234358093</c:v>
                </c:pt>
                <c:pt idx="424" formatCode="0.0">
                  <c:v>-30.314297263315865</c:v>
                </c:pt>
                <c:pt idx="425" formatCode="0.0">
                  <c:v>-17.464670864273103</c:v>
                </c:pt>
                <c:pt idx="426" formatCode="0.0">
                  <c:v>-5.2396942628367782</c:v>
                </c:pt>
                <c:pt idx="427" formatCode="0.0">
                  <c:v>10.992817283584856</c:v>
                </c:pt>
                <c:pt idx="428" formatCode="0.0">
                  <c:v>43.208578839341783</c:v>
                </c:pt>
                <c:pt idx="429" formatCode="0.0">
                  <c:v>70.984072592998842</c:v>
                </c:pt>
                <c:pt idx="430" formatCode="0.0">
                  <c:v>83.835543175472196</c:v>
                </c:pt>
                <c:pt idx="431" formatCode="0.0">
                  <c:v>96.872081907432204</c:v>
                </c:pt>
                <c:pt idx="432" formatCode="0.0">
                  <c:v>107.1780250759706</c:v>
                </c:pt>
                <c:pt idx="433" formatCode="0.0">
                  <c:v>109.77691432183869</c:v>
                </c:pt>
                <c:pt idx="434" formatCode="0.0">
                  <c:v>114.87407786556335</c:v>
                </c:pt>
                <c:pt idx="435" formatCode="0.0">
                  <c:v>110.50320085140436</c:v>
                </c:pt>
                <c:pt idx="436" formatCode="0.0">
                  <c:v>113.94982232487197</c:v>
                </c:pt>
                <c:pt idx="437" formatCode="0.0">
                  <c:v>110.92973943183742</c:v>
                </c:pt>
                <c:pt idx="438" formatCode="0.0">
                  <c:v>105.63410826097558</c:v>
                </c:pt>
                <c:pt idx="439" formatCode="0.0">
                  <c:v>104.33794887566617</c:v>
                </c:pt>
                <c:pt idx="440" formatCode="0.0">
                  <c:v>91.895159404416432</c:v>
                </c:pt>
                <c:pt idx="441" formatCode="0.0">
                  <c:v>76.822352418089679</c:v>
                </c:pt>
                <c:pt idx="442" formatCode="0.0">
                  <c:v>71.130510665966511</c:v>
                </c:pt>
                <c:pt idx="443" formatCode="0.0">
                  <c:v>61.206043817274406</c:v>
                </c:pt>
                <c:pt idx="444" formatCode="0.0">
                  <c:v>51.704112558438879</c:v>
                </c:pt>
                <c:pt idx="445" formatCode="0.0">
                  <c:v>47.652537321449671</c:v>
                </c:pt>
                <c:pt idx="446" formatCode="0.0">
                  <c:v>37.20074218686932</c:v>
                </c:pt>
                <c:pt idx="447" formatCode="0.0">
                  <c:v>31.976363383488945</c:v>
                </c:pt>
                <c:pt idx="448" formatCode="0.0">
                  <c:v>26.258649838017689</c:v>
                </c:pt>
                <c:pt idx="449" formatCode="0.0">
                  <c:v>20.713123022682467</c:v>
                </c:pt>
                <c:pt idx="450" formatCode="0.0">
                  <c:v>16.277776322329359</c:v>
                </c:pt>
                <c:pt idx="451" formatCode="0.0">
                  <c:v>10.464303254782408</c:v>
                </c:pt>
                <c:pt idx="452" formatCode="0.0">
                  <c:v>6.7404666963462887</c:v>
                </c:pt>
                <c:pt idx="453" formatCode="0.0">
                  <c:v>5.5757311627312447</c:v>
                </c:pt>
                <c:pt idx="454" formatCode="0.0">
                  <c:v>2.2142534085136418</c:v>
                </c:pt>
                <c:pt idx="455" formatCode="0.0">
                  <c:v>-0.26304027425594256</c:v>
                </c:pt>
                <c:pt idx="456" formatCode="0.0">
                  <c:v>-2.3513792149253874</c:v>
                </c:pt>
                <c:pt idx="457" formatCode="0.0">
                  <c:v>-4.6891331358665695</c:v>
                </c:pt>
                <c:pt idx="458" formatCode="0.0">
                  <c:v>-3.9181869672539875</c:v>
                </c:pt>
                <c:pt idx="459" formatCode="0.0">
                  <c:v>-5.0016496210696317</c:v>
                </c:pt>
                <c:pt idx="460" formatCode="0.0">
                  <c:v>-5.3275692568759183</c:v>
                </c:pt>
                <c:pt idx="461" formatCode="0.0">
                  <c:v>-5.3575456034588598</c:v>
                </c:pt>
                <c:pt idx="462" formatCode="0.0">
                  <c:v>-5.6871043639135621</c:v>
                </c:pt>
                <c:pt idx="463" formatCode="0.0">
                  <c:v>-6.9077257744798288</c:v>
                </c:pt>
                <c:pt idx="464" formatCode="0.0">
                  <c:v>-10.228391316243062</c:v>
                </c:pt>
                <c:pt idx="465" formatCode="0.0">
                  <c:v>-10.290856161573785</c:v>
                </c:pt>
                <c:pt idx="466" formatCode="0.0">
                  <c:v>-7.5592508126435973</c:v>
                </c:pt>
                <c:pt idx="467" formatCode="0.0">
                  <c:v>-5.6707533462759869</c:v>
                </c:pt>
                <c:pt idx="468" formatCode="0.0">
                  <c:v>-4.402136925336535</c:v>
                </c:pt>
                <c:pt idx="469" formatCode="0.0">
                  <c:v>-4.0120224783038196</c:v>
                </c:pt>
                <c:pt idx="470" formatCode="0.0">
                  <c:v>-4.178969524449812</c:v>
                </c:pt>
                <c:pt idx="471" formatCode="0.0">
                  <c:v>-2.9566929127142743</c:v>
                </c:pt>
                <c:pt idx="472" formatCode="0.0">
                  <c:v>-4.5434655845126173</c:v>
                </c:pt>
                <c:pt idx="473" formatCode="0.0">
                  <c:v>-4.7505082257581961</c:v>
                </c:pt>
                <c:pt idx="474" formatCode="0.0">
                  <c:v>-4.160031114013492</c:v>
                </c:pt>
                <c:pt idx="475" formatCode="0.0">
                  <c:v>-2.6429809015512404</c:v>
                </c:pt>
                <c:pt idx="476" formatCode="0.0">
                  <c:v>3.5013554792975299</c:v>
                </c:pt>
                <c:pt idx="477" formatCode="0.0">
                  <c:v>4.7096731801359084</c:v>
                </c:pt>
                <c:pt idx="478" formatCode="0.0">
                  <c:v>3.6290881223041822</c:v>
                </c:pt>
                <c:pt idx="479" formatCode="0.0">
                  <c:v>4.8054217270454274</c:v>
                </c:pt>
                <c:pt idx="480" formatCode="0.0">
                  <c:v>5.10533270316445</c:v>
                </c:pt>
                <c:pt idx="481" formatCode="0.0">
                  <c:v>6.146541609018243</c:v>
                </c:pt>
                <c:pt idx="482" formatCode="0.0">
                  <c:v>6.929204248525366</c:v>
                </c:pt>
                <c:pt idx="483" formatCode="0.0">
                  <c:v>8.4436844058896128</c:v>
                </c:pt>
                <c:pt idx="484" formatCode="0.0">
                  <c:v>13.39874840196191</c:v>
                </c:pt>
                <c:pt idx="485" formatCode="0.0">
                  <c:v>17.018972716795005</c:v>
                </c:pt>
                <c:pt idx="486" formatCode="0.0">
                  <c:v>19.392717308027358</c:v>
                </c:pt>
                <c:pt idx="487" formatCode="0.0">
                  <c:v>22.291363677731397</c:v>
                </c:pt>
                <c:pt idx="488" formatCode="0.0">
                  <c:v>18.389160607702664</c:v>
                </c:pt>
                <c:pt idx="489" formatCode="0.0">
                  <c:v>16.444826568432177</c:v>
                </c:pt>
                <c:pt idx="490" formatCode="0.0">
                  <c:v>14.676387263025873</c:v>
                </c:pt>
                <c:pt idx="491" formatCode="0.0">
                  <c:v>10.803533584285319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56584"/>
        <c:axId val="207656192"/>
      </c:lineChart>
      <c:dateAx>
        <c:axId val="207655408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7655800"/>
        <c:crossesAt val="-50"/>
        <c:auto val="1"/>
        <c:lblOffset val="100"/>
        <c:baseTimeUnit val="months"/>
        <c:majorUnit val="24"/>
        <c:majorTimeUnit val="months"/>
      </c:dateAx>
      <c:valAx>
        <c:axId val="207655800"/>
        <c:scaling>
          <c:orientation val="minMax"/>
          <c:max val="50"/>
          <c:min val="-5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Metalworking Business Index (12-mo ROC)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07655408"/>
        <c:crosses val="autoZero"/>
        <c:crossBetween val="between"/>
      </c:valAx>
      <c:valAx>
        <c:axId val="207656192"/>
        <c:scaling>
          <c:orientation val="minMax"/>
          <c:max val="125"/>
          <c:min val="-125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0070C0"/>
                    </a:solidFill>
                  </a:defRPr>
                </a:pPr>
                <a:r>
                  <a:rPr lang="en-US" sz="1050">
                    <a:solidFill>
                      <a:srgbClr val="0070C0"/>
                    </a:solidFill>
                  </a:rPr>
                  <a:t>Real Machine Tool Sales (12-mo ROC</a:t>
                </a:r>
                <a:r>
                  <a:rPr lang="en-US" sz="1050" baseline="0">
                    <a:solidFill>
                      <a:srgbClr val="0070C0"/>
                    </a:solidFill>
                  </a:rPr>
                  <a:t>)</a:t>
                </a:r>
                <a:endParaRPr lang="en-US" sz="1050">
                  <a:solidFill>
                    <a:srgbClr val="0070C0"/>
                  </a:solidFill>
                </a:endParaRP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07656584"/>
        <c:crosses val="max"/>
        <c:crossBetween val="between"/>
        <c:majorUnit val="25"/>
      </c:valAx>
      <c:dateAx>
        <c:axId val="207656584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07656192"/>
        <c:crosses val="autoZero"/>
        <c:auto val="1"/>
        <c:lblOffset val="100"/>
        <c:baseTimeUnit val="months"/>
        <c:majorUnit val="1"/>
        <c:minorUnit val="1"/>
      </c:date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v>Production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Data'!$CCZ$692:$CCZ$1183</c:f>
              <c:numCache>
                <c:formatCode>0.0</c:formatCode>
                <c:ptCount val="492"/>
                <c:pt idx="0">
                  <c:v>-1.9787028017441202</c:v>
                </c:pt>
                <c:pt idx="1">
                  <c:v>-3.2448190541375226</c:v>
                </c:pt>
                <c:pt idx="2">
                  <c:v>-4.5901393771349177</c:v>
                </c:pt>
                <c:pt idx="3">
                  <c:v>-5.7320004695517213</c:v>
                </c:pt>
                <c:pt idx="4">
                  <c:v>-7.2507634001082693</c:v>
                </c:pt>
                <c:pt idx="5">
                  <c:v>-8.7712338268609926</c:v>
                </c:pt>
                <c:pt idx="6">
                  <c:v>-10.132941773331865</c:v>
                </c:pt>
                <c:pt idx="7">
                  <c:v>-11.239157690929417</c:v>
                </c:pt>
                <c:pt idx="8">
                  <c:v>-12.280299424516443</c:v>
                </c:pt>
                <c:pt idx="9">
                  <c:v>-13.188790669604757</c:v>
                </c:pt>
                <c:pt idx="10">
                  <c:v>-13.505708213050056</c:v>
                </c:pt>
                <c:pt idx="11">
                  <c:v>-13.08199203453384</c:v>
                </c:pt>
                <c:pt idx="12">
                  <c:v>-12.186733683739504</c:v>
                </c:pt>
                <c:pt idx="13">
                  <c:v>-10.692455308209631</c:v>
                </c:pt>
                <c:pt idx="14">
                  <c:v>-8.8888289422595648</c:v>
                </c:pt>
                <c:pt idx="15">
                  <c:v>-7.1702291457717848</c:v>
                </c:pt>
                <c:pt idx="16">
                  <c:v>-4.8083107774479856</c:v>
                </c:pt>
                <c:pt idx="17">
                  <c:v>-2.2694704842964484</c:v>
                </c:pt>
                <c:pt idx="18">
                  <c:v>0.10481951530121592</c:v>
                </c:pt>
                <c:pt idx="19">
                  <c:v>2.1682121571365656</c:v>
                </c:pt>
                <c:pt idx="20">
                  <c:v>4.143659762540139</c:v>
                </c:pt>
                <c:pt idx="21">
                  <c:v>6.1970912815021819</c:v>
                </c:pt>
                <c:pt idx="22">
                  <c:v>8.0793878295647232</c:v>
                </c:pt>
                <c:pt idx="23">
                  <c:v>9.3067247780794844</c:v>
                </c:pt>
                <c:pt idx="24">
                  <c:v>9.8686018689171391</c:v>
                </c:pt>
                <c:pt idx="25">
                  <c:v>9.984087834883411</c:v>
                </c:pt>
                <c:pt idx="26">
                  <c:v>10.099808115056419</c:v>
                </c:pt>
                <c:pt idx="27">
                  <c:v>10.326657622396638</c:v>
                </c:pt>
                <c:pt idx="28">
                  <c:v>10.083340474061501</c:v>
                </c:pt>
                <c:pt idx="29">
                  <c:v>9.9049630958575392</c:v>
                </c:pt>
                <c:pt idx="30">
                  <c:v>9.8172933328801975</c:v>
                </c:pt>
                <c:pt idx="31">
                  <c:v>9.673843450196884</c:v>
                </c:pt>
                <c:pt idx="32">
                  <c:v>9.8675662097904535</c:v>
                </c:pt>
                <c:pt idx="33">
                  <c:v>10.079466324393266</c:v>
                </c:pt>
                <c:pt idx="34">
                  <c:v>9.8970966796325683</c:v>
                </c:pt>
                <c:pt idx="35">
                  <c:v>9.8271904784078288</c:v>
                </c:pt>
                <c:pt idx="36">
                  <c:v>9.8451558711093696</c:v>
                </c:pt>
                <c:pt idx="37">
                  <c:v>9.7674170635966533</c:v>
                </c:pt>
                <c:pt idx="38">
                  <c:v>9.4747497027555312</c:v>
                </c:pt>
                <c:pt idx="39">
                  <c:v>9.3144941511886401</c:v>
                </c:pt>
                <c:pt idx="40">
                  <c:v>9.0533720116320353</c:v>
                </c:pt>
                <c:pt idx="41">
                  <c:v>8.6445395035933785</c:v>
                </c:pt>
                <c:pt idx="42">
                  <c:v>8.2560434693629077</c:v>
                </c:pt>
                <c:pt idx="43">
                  <c:v>8.0990878884560971</c:v>
                </c:pt>
                <c:pt idx="44">
                  <c:v>7.8934805907040726</c:v>
                </c:pt>
                <c:pt idx="45">
                  <c:v>7.7164965468608244</c:v>
                </c:pt>
                <c:pt idx="46">
                  <c:v>7.8511960711490616</c:v>
                </c:pt>
                <c:pt idx="47">
                  <c:v>7.912122346305523</c:v>
                </c:pt>
                <c:pt idx="48">
                  <c:v>8.1619518980290451</c:v>
                </c:pt>
                <c:pt idx="49">
                  <c:v>8.5292410783050769</c:v>
                </c:pt>
                <c:pt idx="50">
                  <c:v>8.8093249553288047</c:v>
                </c:pt>
                <c:pt idx="51">
                  <c:v>8.1944811246837048</c:v>
                </c:pt>
                <c:pt idx="52">
                  <c:v>8.1659451698764087</c:v>
                </c:pt>
                <c:pt idx="53">
                  <c:v>8.1349099879181921</c:v>
                </c:pt>
                <c:pt idx="54">
                  <c:v>8.0685439243343779</c:v>
                </c:pt>
                <c:pt idx="55">
                  <c:v>7.716022071595944</c:v>
                </c:pt>
                <c:pt idx="56">
                  <c:v>7.2582969507923707</c:v>
                </c:pt>
                <c:pt idx="57">
                  <c:v>6.5706245566275641</c:v>
                </c:pt>
                <c:pt idx="58">
                  <c:v>5.7074179516869918</c:v>
                </c:pt>
                <c:pt idx="59">
                  <c:v>4.8406221029030547</c:v>
                </c:pt>
                <c:pt idx="60">
                  <c:v>4.0416793098964092</c:v>
                </c:pt>
                <c:pt idx="61">
                  <c:v>3.0878044688851674</c:v>
                </c:pt>
                <c:pt idx="62">
                  <c:v>2.115585981018242</c:v>
                </c:pt>
                <c:pt idx="63">
                  <c:v>1.8732294223042345</c:v>
                </c:pt>
                <c:pt idx="64">
                  <c:v>0.64749959071615137</c:v>
                </c:pt>
                <c:pt idx="65">
                  <c:v>-0.71253079258339369</c:v>
                </c:pt>
                <c:pt idx="66">
                  <c:v>-1.9577051247050861</c:v>
                </c:pt>
                <c:pt idx="67">
                  <c:v>-2.7320389746464571</c:v>
                </c:pt>
                <c:pt idx="68">
                  <c:v>-3.5292294464797038</c:v>
                </c:pt>
                <c:pt idx="69">
                  <c:v>-4.0375894594300945</c:v>
                </c:pt>
                <c:pt idx="70">
                  <c:v>-4.1691767192826745</c:v>
                </c:pt>
                <c:pt idx="71">
                  <c:v>-4.2962520282548411</c:v>
                </c:pt>
                <c:pt idx="72">
                  <c:v>-4.5883035966937484</c:v>
                </c:pt>
                <c:pt idx="73">
                  <c:v>-4.8642302145138387</c:v>
                </c:pt>
                <c:pt idx="74">
                  <c:v>-4.9464256659997119</c:v>
                </c:pt>
                <c:pt idx="75">
                  <c:v>-4.8208975071180191</c:v>
                </c:pt>
                <c:pt idx="76">
                  <c:v>-3.7294253486811044</c:v>
                </c:pt>
                <c:pt idx="77">
                  <c:v>-2.3394747490453938</c:v>
                </c:pt>
                <c:pt idx="78">
                  <c:v>-0.89362186272141741</c:v>
                </c:pt>
                <c:pt idx="79">
                  <c:v>0.1946088436462361</c:v>
                </c:pt>
                <c:pt idx="80">
                  <c:v>1.0418935318265028</c:v>
                </c:pt>
                <c:pt idx="81">
                  <c:v>1.5093363020730663</c:v>
                </c:pt>
                <c:pt idx="82">
                  <c:v>1.3384862300167555</c:v>
                </c:pt>
                <c:pt idx="83">
                  <c:v>1.0746545318000926</c:v>
                </c:pt>
                <c:pt idx="84">
                  <c:v>0.68101122368877043</c:v>
                </c:pt>
                <c:pt idx="85">
                  <c:v>0.59678071652797371</c:v>
                </c:pt>
                <c:pt idx="86">
                  <c:v>0.25121609706405934</c:v>
                </c:pt>
                <c:pt idx="87">
                  <c:v>-0.47873004399238539</c:v>
                </c:pt>
                <c:pt idx="88">
                  <c:v>-1.6794003058984828</c:v>
                </c:pt>
                <c:pt idx="89">
                  <c:v>-2.9834632283704963</c:v>
                </c:pt>
                <c:pt idx="90">
                  <c:v>-4.3040433681396877</c:v>
                </c:pt>
                <c:pt idx="91">
                  <c:v>-5.6650835813369866</c:v>
                </c:pt>
                <c:pt idx="92">
                  <c:v>-6.7259151609528374</c:v>
                </c:pt>
                <c:pt idx="93">
                  <c:v>-7.6777057325612788</c:v>
                </c:pt>
                <c:pt idx="94">
                  <c:v>-8.2270323273092316</c:v>
                </c:pt>
                <c:pt idx="95">
                  <c:v>-8.5307660473971794</c:v>
                </c:pt>
                <c:pt idx="96">
                  <c:v>-8.166555653660069</c:v>
                </c:pt>
                <c:pt idx="97">
                  <c:v>-8.2079304005947051</c:v>
                </c:pt>
                <c:pt idx="98">
                  <c:v>-7.9202616965386738</c:v>
                </c:pt>
                <c:pt idx="99">
                  <c:v>-7.3846106210341418</c:v>
                </c:pt>
                <c:pt idx="100">
                  <c:v>-6.6327624555807034</c:v>
                </c:pt>
                <c:pt idx="101">
                  <c:v>-5.7028623677422274</c:v>
                </c:pt>
                <c:pt idx="102">
                  <c:v>-4.693535894728754</c:v>
                </c:pt>
                <c:pt idx="103">
                  <c:v>-3.2904204952689184</c:v>
                </c:pt>
                <c:pt idx="104">
                  <c:v>-1.5344650978571366</c:v>
                </c:pt>
                <c:pt idx="105">
                  <c:v>0.67841115340930003</c:v>
                </c:pt>
                <c:pt idx="106">
                  <c:v>2.9008895898087417</c:v>
                </c:pt>
                <c:pt idx="107">
                  <c:v>5.0112239096342677</c:v>
                </c:pt>
                <c:pt idx="108">
                  <c:v>6.6498926792790201</c:v>
                </c:pt>
                <c:pt idx="109">
                  <c:v>8.7091058239829664</c:v>
                </c:pt>
                <c:pt idx="110">
                  <c:v>10.541898027438862</c:v>
                </c:pt>
                <c:pt idx="111">
                  <c:v>12.15203336637822</c:v>
                </c:pt>
                <c:pt idx="112">
                  <c:v>13.481816158493956</c:v>
                </c:pt>
                <c:pt idx="113">
                  <c:v>14.61124463929167</c:v>
                </c:pt>
                <c:pt idx="114">
                  <c:v>15.435713203602774</c:v>
                </c:pt>
                <c:pt idx="115">
                  <c:v>16.011843348615784</c:v>
                </c:pt>
                <c:pt idx="116">
                  <c:v>15.943357336687413</c:v>
                </c:pt>
                <c:pt idx="117">
                  <c:v>15.367744254920851</c:v>
                </c:pt>
                <c:pt idx="118">
                  <c:v>14.751665716168688</c:v>
                </c:pt>
                <c:pt idx="119">
                  <c:v>14.089398113955951</c:v>
                </c:pt>
                <c:pt idx="120">
                  <c:v>13.164144812973717</c:v>
                </c:pt>
                <c:pt idx="121">
                  <c:v>11.872133071461505</c:v>
                </c:pt>
                <c:pt idx="122">
                  <c:v>10.682887977176463</c:v>
                </c:pt>
                <c:pt idx="123">
                  <c:v>9.3974614318930634</c:v>
                </c:pt>
                <c:pt idx="124">
                  <c:v>8.2850382941857816</c:v>
                </c:pt>
                <c:pt idx="125">
                  <c:v>7.1844563981873506</c:v>
                </c:pt>
                <c:pt idx="126">
                  <c:v>6.1172800054641812</c:v>
                </c:pt>
                <c:pt idx="127">
                  <c:v>5.0740338862625691</c:v>
                </c:pt>
                <c:pt idx="128">
                  <c:v>4.2615186137275884</c:v>
                </c:pt>
                <c:pt idx="129">
                  <c:v>3.5529089746549403</c:v>
                </c:pt>
                <c:pt idx="130">
                  <c:v>2.8665295320724056</c:v>
                </c:pt>
                <c:pt idx="131">
                  <c:v>2.2179216799772092</c:v>
                </c:pt>
                <c:pt idx="132">
                  <c:v>1.883584538501637</c:v>
                </c:pt>
                <c:pt idx="133">
                  <c:v>1.7509197738906153</c:v>
                </c:pt>
                <c:pt idx="134">
                  <c:v>1.4019133807309174</c:v>
                </c:pt>
                <c:pt idx="135">
                  <c:v>1.4140575820596837</c:v>
                </c:pt>
                <c:pt idx="136">
                  <c:v>1.3126040683974338</c:v>
                </c:pt>
                <c:pt idx="137">
                  <c:v>1.1604402478837983</c:v>
                </c:pt>
                <c:pt idx="138">
                  <c:v>1.200107673383684</c:v>
                </c:pt>
                <c:pt idx="139">
                  <c:v>1.2391154202433796</c:v>
                </c:pt>
                <c:pt idx="140">
                  <c:v>1.3399788783106743</c:v>
                </c:pt>
                <c:pt idx="141">
                  <c:v>1.486537102530221</c:v>
                </c:pt>
                <c:pt idx="142">
                  <c:v>1.5694126345555475</c:v>
                </c:pt>
                <c:pt idx="143">
                  <c:v>1.7012709486650408</c:v>
                </c:pt>
                <c:pt idx="144">
                  <c:v>1.6196754338975552</c:v>
                </c:pt>
                <c:pt idx="145">
                  <c:v>1.7600856926461148</c:v>
                </c:pt>
                <c:pt idx="146">
                  <c:v>2.1601070447063222</c:v>
                </c:pt>
                <c:pt idx="147">
                  <c:v>2.1982015542567694</c:v>
                </c:pt>
                <c:pt idx="148">
                  <c:v>2.520096518786886</c:v>
                </c:pt>
                <c:pt idx="149">
                  <c:v>2.9828387701971337</c:v>
                </c:pt>
                <c:pt idx="150">
                  <c:v>3.2915000908595289</c:v>
                </c:pt>
                <c:pt idx="151">
                  <c:v>3.7094865143922249</c:v>
                </c:pt>
                <c:pt idx="152">
                  <c:v>4.0369592642386607</c:v>
                </c:pt>
                <c:pt idx="153">
                  <c:v>4.6697706711579201</c:v>
                </c:pt>
                <c:pt idx="154">
                  <c:v>5.3268803378977196</c:v>
                </c:pt>
                <c:pt idx="155">
                  <c:v>5.9013023420897923</c:v>
                </c:pt>
                <c:pt idx="156">
                  <c:v>6.587713488110893</c:v>
                </c:pt>
                <c:pt idx="157">
                  <c:v>6.8824432876617436</c:v>
                </c:pt>
                <c:pt idx="158">
                  <c:v>7.1604959780073187</c:v>
                </c:pt>
                <c:pt idx="159">
                  <c:v>7.7082022958327343</c:v>
                </c:pt>
                <c:pt idx="160">
                  <c:v>8.0139644149683704</c:v>
                </c:pt>
                <c:pt idx="161">
                  <c:v>8.2504867915031355</c:v>
                </c:pt>
                <c:pt idx="162">
                  <c:v>8.476339282278218</c:v>
                </c:pt>
                <c:pt idx="163">
                  <c:v>8.48816131949539</c:v>
                </c:pt>
                <c:pt idx="164">
                  <c:v>8.6255506588751985</c:v>
                </c:pt>
                <c:pt idx="165">
                  <c:v>8.2266553176199864</c:v>
                </c:pt>
                <c:pt idx="166">
                  <c:v>7.8212526284330011</c:v>
                </c:pt>
                <c:pt idx="167">
                  <c:v>7.3964601483855716</c:v>
                </c:pt>
                <c:pt idx="168">
                  <c:v>7.0749845225940788</c:v>
                </c:pt>
                <c:pt idx="169">
                  <c:v>6.7885146527263203</c:v>
                </c:pt>
                <c:pt idx="170">
                  <c:v>6.2596829868527379</c:v>
                </c:pt>
                <c:pt idx="171">
                  <c:v>5.7857795944710375</c:v>
                </c:pt>
                <c:pt idx="172">
                  <c:v>5.1283273115131749</c:v>
                </c:pt>
                <c:pt idx="173">
                  <c:v>4.4685103884484647</c:v>
                </c:pt>
                <c:pt idx="174">
                  <c:v>3.8242967918503723</c:v>
                </c:pt>
                <c:pt idx="175">
                  <c:v>3.426128298986157</c:v>
                </c:pt>
                <c:pt idx="176">
                  <c:v>2.7831000591117316</c:v>
                </c:pt>
                <c:pt idx="177">
                  <c:v>2.2008207539133053</c:v>
                </c:pt>
                <c:pt idx="178">
                  <c:v>1.6084556084134931</c:v>
                </c:pt>
                <c:pt idx="179">
                  <c:v>1.1348175529801097</c:v>
                </c:pt>
                <c:pt idx="180">
                  <c:v>0.30328824783171626</c:v>
                </c:pt>
                <c:pt idx="181">
                  <c:v>-0.13045783824681223</c:v>
                </c:pt>
                <c:pt idx="182">
                  <c:v>-0.14491841081701295</c:v>
                </c:pt>
                <c:pt idx="183">
                  <c:v>-0.69033756202489371</c:v>
                </c:pt>
                <c:pt idx="184">
                  <c:v>-0.6326825070115234</c:v>
                </c:pt>
                <c:pt idx="185">
                  <c:v>-0.53231955493495775</c:v>
                </c:pt>
                <c:pt idx="186">
                  <c:v>-0.2543643887512701</c:v>
                </c:pt>
                <c:pt idx="187">
                  <c:v>-0.24542212097900062</c:v>
                </c:pt>
                <c:pt idx="188">
                  <c:v>-5.5932009758578261E-2</c:v>
                </c:pt>
                <c:pt idx="189">
                  <c:v>0.24210688036832551</c:v>
                </c:pt>
                <c:pt idx="190">
                  <c:v>0.37313286901454035</c:v>
                </c:pt>
                <c:pt idx="191">
                  <c:v>0.33456936822426542</c:v>
                </c:pt>
                <c:pt idx="192">
                  <c:v>0.60945925575219917</c:v>
                </c:pt>
                <c:pt idx="193">
                  <c:v>0.34722720876341384</c:v>
                </c:pt>
                <c:pt idx="194">
                  <c:v>-0.38111024263487536</c:v>
                </c:pt>
                <c:pt idx="195">
                  <c:v>-0.42389868648116646</c:v>
                </c:pt>
                <c:pt idx="196">
                  <c:v>-1.0313839097346431</c:v>
                </c:pt>
                <c:pt idx="197">
                  <c:v>-1.5980274841964643</c:v>
                </c:pt>
                <c:pt idx="198">
                  <c:v>-2.1799730089817473</c:v>
                </c:pt>
                <c:pt idx="199">
                  <c:v>-2.6278531521534063</c:v>
                </c:pt>
                <c:pt idx="200">
                  <c:v>-3.0462455133283015</c:v>
                </c:pt>
                <c:pt idx="201">
                  <c:v>-3.3351749672293636</c:v>
                </c:pt>
                <c:pt idx="202">
                  <c:v>-3.2474226101146542</c:v>
                </c:pt>
                <c:pt idx="203">
                  <c:v>-3.0523661691985211</c:v>
                </c:pt>
                <c:pt idx="204">
                  <c:v>-2.918720320867223</c:v>
                </c:pt>
                <c:pt idx="205">
                  <c:v>-2.2417957107319353</c:v>
                </c:pt>
                <c:pt idx="206">
                  <c:v>-1.1076160285468148</c:v>
                </c:pt>
                <c:pt idx="207">
                  <c:v>-0.44915567276061097</c:v>
                </c:pt>
                <c:pt idx="208">
                  <c:v>0.53143661123435493</c:v>
                </c:pt>
                <c:pt idx="209">
                  <c:v>1.3556794093736642</c:v>
                </c:pt>
                <c:pt idx="210">
                  <c:v>2.090972492523008</c:v>
                </c:pt>
                <c:pt idx="211">
                  <c:v>2.8189436578584832</c:v>
                </c:pt>
                <c:pt idx="212">
                  <c:v>3.3641524181631013</c:v>
                </c:pt>
                <c:pt idx="213">
                  <c:v>3.9783233145448378</c:v>
                </c:pt>
                <c:pt idx="214">
                  <c:v>4.4875028316846652</c:v>
                </c:pt>
                <c:pt idx="215">
                  <c:v>5.0818728740739374</c:v>
                </c:pt>
                <c:pt idx="216">
                  <c:v>5.754194305748797</c:v>
                </c:pt>
                <c:pt idx="217">
                  <c:v>6.0242321758180708</c:v>
                </c:pt>
                <c:pt idx="218">
                  <c:v>5.9727637554081809</c:v>
                </c:pt>
                <c:pt idx="219">
                  <c:v>6.0894895646491136</c:v>
                </c:pt>
                <c:pt idx="220">
                  <c:v>5.9559794762183031</c:v>
                </c:pt>
                <c:pt idx="221">
                  <c:v>5.9132778027800157</c:v>
                </c:pt>
                <c:pt idx="222">
                  <c:v>5.7905228099000965</c:v>
                </c:pt>
                <c:pt idx="223">
                  <c:v>5.676326168306602</c:v>
                </c:pt>
                <c:pt idx="224">
                  <c:v>5.8231471906138523</c:v>
                </c:pt>
                <c:pt idx="225">
                  <c:v>5.7987326455660479</c:v>
                </c:pt>
                <c:pt idx="226">
                  <c:v>5.6931227331768781</c:v>
                </c:pt>
                <c:pt idx="227">
                  <c:v>5.5280204221619869</c:v>
                </c:pt>
                <c:pt idx="228">
                  <c:v>5.3155813680472335</c:v>
                </c:pt>
                <c:pt idx="229">
                  <c:v>5.1281658432986745</c:v>
                </c:pt>
                <c:pt idx="230">
                  <c:v>5.1275716556270083</c:v>
                </c:pt>
                <c:pt idx="231">
                  <c:v>5.2372495621052337</c:v>
                </c:pt>
                <c:pt idx="232">
                  <c:v>5.4867844223762461</c:v>
                </c:pt>
                <c:pt idx="233">
                  <c:v>5.8191847077049061</c:v>
                </c:pt>
                <c:pt idx="234">
                  <c:v>6.2114986879490317</c:v>
                </c:pt>
                <c:pt idx="235">
                  <c:v>6.7580318963026684</c:v>
                </c:pt>
                <c:pt idx="236">
                  <c:v>7.2242287173971391</c:v>
                </c:pt>
                <c:pt idx="237">
                  <c:v>7.6364188435114926</c:v>
                </c:pt>
                <c:pt idx="238">
                  <c:v>8.0572606458870837</c:v>
                </c:pt>
                <c:pt idx="239">
                  <c:v>8.5308953261626499</c:v>
                </c:pt>
                <c:pt idx="240">
                  <c:v>8.8963949925664423</c:v>
                </c:pt>
                <c:pt idx="241">
                  <c:v>9.3798618516683945</c:v>
                </c:pt>
                <c:pt idx="242">
                  <c:v>9.7355315750549494</c:v>
                </c:pt>
                <c:pt idx="243">
                  <c:v>9.7094248294358181</c:v>
                </c:pt>
                <c:pt idx="244">
                  <c:v>9.7135920201533139</c:v>
                </c:pt>
                <c:pt idx="245">
                  <c:v>9.7520661157024762</c:v>
                </c:pt>
                <c:pt idx="246">
                  <c:v>9.635803285415065</c:v>
                </c:pt>
                <c:pt idx="247">
                  <c:v>9.4907982593901608</c:v>
                </c:pt>
                <c:pt idx="248">
                  <c:v>9.3822271823882204</c:v>
                </c:pt>
                <c:pt idx="249">
                  <c:v>9.1440153795712575</c:v>
                </c:pt>
                <c:pt idx="250">
                  <c:v>8.8642855130033382</c:v>
                </c:pt>
                <c:pt idx="251">
                  <c:v>8.4691169345376949</c:v>
                </c:pt>
                <c:pt idx="252">
                  <c:v>8.0313783342964626</c:v>
                </c:pt>
                <c:pt idx="253">
                  <c:v>7.771480964971758</c:v>
                </c:pt>
                <c:pt idx="254">
                  <c:v>7.4152484664583085</c:v>
                </c:pt>
                <c:pt idx="255">
                  <c:v>7.5996458190758176</c:v>
                </c:pt>
                <c:pt idx="256">
                  <c:v>7.7045120296833431</c:v>
                </c:pt>
                <c:pt idx="257">
                  <c:v>7.7769490965775105</c:v>
                </c:pt>
                <c:pt idx="258">
                  <c:v>8.0491428218630574</c:v>
                </c:pt>
                <c:pt idx="259">
                  <c:v>8.1778599151749205</c:v>
                </c:pt>
                <c:pt idx="260">
                  <c:v>8.2094460656761896</c:v>
                </c:pt>
                <c:pt idx="261">
                  <c:v>8.3732901750597932</c:v>
                </c:pt>
                <c:pt idx="262">
                  <c:v>8.6314578841560632</c:v>
                </c:pt>
                <c:pt idx="263">
                  <c:v>8.9007946413937447</c:v>
                </c:pt>
                <c:pt idx="264">
                  <c:v>9.3948761894231154</c:v>
                </c:pt>
                <c:pt idx="265">
                  <c:v>9.6280897444409561</c:v>
                </c:pt>
                <c:pt idx="266">
                  <c:v>10.1088220953784</c:v>
                </c:pt>
                <c:pt idx="267">
                  <c:v>10.278268444723082</c:v>
                </c:pt>
                <c:pt idx="268">
                  <c:v>10.406943139162777</c:v>
                </c:pt>
                <c:pt idx="269">
                  <c:v>10.429009837428254</c:v>
                </c:pt>
                <c:pt idx="270">
                  <c:v>10.362954348281647</c:v>
                </c:pt>
                <c:pt idx="271">
                  <c:v>10.490890380700165</c:v>
                </c:pt>
                <c:pt idx="272">
                  <c:v>10.688624633349946</c:v>
                </c:pt>
                <c:pt idx="273">
                  <c:v>11.090365595598726</c:v>
                </c:pt>
                <c:pt idx="274">
                  <c:v>11.530934391175947</c:v>
                </c:pt>
                <c:pt idx="275">
                  <c:v>12.008380771797817</c:v>
                </c:pt>
                <c:pt idx="276">
                  <c:v>12.30310952221248</c:v>
                </c:pt>
                <c:pt idx="277">
                  <c:v>12.584803105316794</c:v>
                </c:pt>
                <c:pt idx="278">
                  <c:v>12.671345277627651</c:v>
                </c:pt>
                <c:pt idx="279">
                  <c:v>12.598144109563066</c:v>
                </c:pt>
                <c:pt idx="280">
                  <c:v>12.721636960576248</c:v>
                </c:pt>
                <c:pt idx="281">
                  <c:v>12.583045124555909</c:v>
                </c:pt>
                <c:pt idx="282">
                  <c:v>12.597993669317702</c:v>
                </c:pt>
                <c:pt idx="283">
                  <c:v>12.504447533385729</c:v>
                </c:pt>
                <c:pt idx="284">
                  <c:v>12.162095810884281</c:v>
                </c:pt>
                <c:pt idx="285">
                  <c:v>11.799074708305213</c:v>
                </c:pt>
                <c:pt idx="286">
                  <c:v>11.129770779471087</c:v>
                </c:pt>
                <c:pt idx="287">
                  <c:v>10.507338800343717</c:v>
                </c:pt>
                <c:pt idx="288">
                  <c:v>9.9533832635265753</c:v>
                </c:pt>
                <c:pt idx="289">
                  <c:v>9.4115744087684732</c:v>
                </c:pt>
                <c:pt idx="290">
                  <c:v>9.0219141414110311</c:v>
                </c:pt>
                <c:pt idx="291">
                  <c:v>8.9113290118665276</c:v>
                </c:pt>
                <c:pt idx="292">
                  <c:v>8.6099931277889681</c:v>
                </c:pt>
                <c:pt idx="293">
                  <c:v>8.8197826060482782</c:v>
                </c:pt>
                <c:pt idx="294">
                  <c:v>8.856895000871063</c:v>
                </c:pt>
                <c:pt idx="295">
                  <c:v>8.6888751386046152</c:v>
                </c:pt>
                <c:pt idx="296">
                  <c:v>8.6462151198157642</c:v>
                </c:pt>
                <c:pt idx="297">
                  <c:v>8.4569182886353502</c:v>
                </c:pt>
                <c:pt idx="298">
                  <c:v>8.4520478857476036</c:v>
                </c:pt>
                <c:pt idx="299">
                  <c:v>8.3671978145541459</c:v>
                </c:pt>
                <c:pt idx="300">
                  <c:v>8.4527264444528782</c:v>
                </c:pt>
                <c:pt idx="301">
                  <c:v>8.4996800220989286</c:v>
                </c:pt>
                <c:pt idx="302">
                  <c:v>8.554246732945586</c:v>
                </c:pt>
                <c:pt idx="303">
                  <c:v>8.553282809314382</c:v>
                </c:pt>
                <c:pt idx="304">
                  <c:v>8.5507959808703191</c:v>
                </c:pt>
                <c:pt idx="305">
                  <c:v>8.3993216951564875</c:v>
                </c:pt>
                <c:pt idx="306">
                  <c:v>8.2204724203713795</c:v>
                </c:pt>
                <c:pt idx="307">
                  <c:v>8.0676720899664787</c:v>
                </c:pt>
                <c:pt idx="308">
                  <c:v>8.0941314557269521</c:v>
                </c:pt>
                <c:pt idx="309">
                  <c:v>7.915170619101275</c:v>
                </c:pt>
                <c:pt idx="310">
                  <c:v>7.6681058951756569</c:v>
                </c:pt>
                <c:pt idx="311">
                  <c:v>7.3934982992345084</c:v>
                </c:pt>
                <c:pt idx="312">
                  <c:v>6.6930763231384702</c:v>
                </c:pt>
                <c:pt idx="313">
                  <c:v>6.0609236278495757</c:v>
                </c:pt>
                <c:pt idx="314">
                  <c:v>5.2476096177477558</c:v>
                </c:pt>
                <c:pt idx="315">
                  <c:v>4.1575213100199448</c:v>
                </c:pt>
                <c:pt idx="316">
                  <c:v>3.2005527143680581</c:v>
                </c:pt>
                <c:pt idx="317">
                  <c:v>2.005801392929456</c:v>
                </c:pt>
                <c:pt idx="318">
                  <c:v>0.93823191696678521</c:v>
                </c:pt>
                <c:pt idx="319">
                  <c:v>-0.10817098680234949</c:v>
                </c:pt>
                <c:pt idx="320">
                  <c:v>-1.4117401482055811</c:v>
                </c:pt>
                <c:pt idx="321">
                  <c:v>-2.5895134432822289</c:v>
                </c:pt>
                <c:pt idx="322">
                  <c:v>-3.6621636756268998</c:v>
                </c:pt>
                <c:pt idx="323">
                  <c:v>-4.629544537109922</c:v>
                </c:pt>
                <c:pt idx="324">
                  <c:v>-5.1389370050193008</c:v>
                </c:pt>
                <c:pt idx="325">
                  <c:v>-5.5955263918834959</c:v>
                </c:pt>
                <c:pt idx="326">
                  <c:v>-5.9568026641026535</c:v>
                </c:pt>
                <c:pt idx="327">
                  <c:v>-5.7416964989504038</c:v>
                </c:pt>
                <c:pt idx="328">
                  <c:v>-5.6401180197511991</c:v>
                </c:pt>
                <c:pt idx="329">
                  <c:v>-5.1928739365056202</c:v>
                </c:pt>
                <c:pt idx="330">
                  <c:v>-4.7836451519573302</c:v>
                </c:pt>
                <c:pt idx="331">
                  <c:v>-4.1068453499160853</c:v>
                </c:pt>
                <c:pt idx="332">
                  <c:v>-3.1796198631946311</c:v>
                </c:pt>
                <c:pt idx="333">
                  <c:v>-2.0721726783814063</c:v>
                </c:pt>
                <c:pt idx="334">
                  <c:v>-0.96846779544735284</c:v>
                </c:pt>
                <c:pt idx="335">
                  <c:v>-1.5799081035581253E-2</c:v>
                </c:pt>
                <c:pt idx="336">
                  <c:v>0.83760707662494838</c:v>
                </c:pt>
                <c:pt idx="337">
                  <c:v>1.6467681702573742</c:v>
                </c:pt>
                <c:pt idx="338">
                  <c:v>2.3811006528970893</c:v>
                </c:pt>
                <c:pt idx="339">
                  <c:v>2.5175641272993374</c:v>
                </c:pt>
                <c:pt idx="340">
                  <c:v>2.7924476771455886</c:v>
                </c:pt>
                <c:pt idx="341">
                  <c:v>2.8059629512334254</c:v>
                </c:pt>
                <c:pt idx="342">
                  <c:v>2.9083533437145519</c:v>
                </c:pt>
                <c:pt idx="343">
                  <c:v>2.808730561792089</c:v>
                </c:pt>
                <c:pt idx="344">
                  <c:v>2.7047496506024942</c:v>
                </c:pt>
                <c:pt idx="345">
                  <c:v>2.524705558211167</c:v>
                </c:pt>
                <c:pt idx="346">
                  <c:v>2.4678808335730764</c:v>
                </c:pt>
                <c:pt idx="347">
                  <c:v>2.5733276174158703</c:v>
                </c:pt>
                <c:pt idx="348">
                  <c:v>2.3852900981998744</c:v>
                </c:pt>
                <c:pt idx="349">
                  <c:v>2.3917759607446953</c:v>
                </c:pt>
                <c:pt idx="350">
                  <c:v>2.4512834109935255</c:v>
                </c:pt>
                <c:pt idx="351">
                  <c:v>2.7936878064255239</c:v>
                </c:pt>
                <c:pt idx="352">
                  <c:v>3.066501030269535</c:v>
                </c:pt>
                <c:pt idx="353">
                  <c:v>3.3067079902090626</c:v>
                </c:pt>
                <c:pt idx="354">
                  <c:v>3.6660381183258437</c:v>
                </c:pt>
                <c:pt idx="355">
                  <c:v>3.9332840027322789</c:v>
                </c:pt>
                <c:pt idx="356">
                  <c:v>3.9642410112043365</c:v>
                </c:pt>
                <c:pt idx="357">
                  <c:v>4.1149144679781529</c:v>
                </c:pt>
                <c:pt idx="358">
                  <c:v>3.9890148223455526</c:v>
                </c:pt>
                <c:pt idx="359">
                  <c:v>3.9512055612098038</c:v>
                </c:pt>
                <c:pt idx="360">
                  <c:v>4.2774158578351944</c:v>
                </c:pt>
                <c:pt idx="361">
                  <c:v>4.2917482750406464</c:v>
                </c:pt>
                <c:pt idx="362">
                  <c:v>4.2331302216324076</c:v>
                </c:pt>
                <c:pt idx="363">
                  <c:v>4.3555777922302781</c:v>
                </c:pt>
                <c:pt idx="364">
                  <c:v>4.3655545255939501</c:v>
                </c:pt>
                <c:pt idx="365">
                  <c:v>4.5701580905949299</c:v>
                </c:pt>
                <c:pt idx="366">
                  <c:v>4.5306645424030449</c:v>
                </c:pt>
                <c:pt idx="367">
                  <c:v>4.6413787952726722</c:v>
                </c:pt>
                <c:pt idx="368">
                  <c:v>4.9398186562555679</c:v>
                </c:pt>
                <c:pt idx="369">
                  <c:v>5.1701524761015492</c:v>
                </c:pt>
                <c:pt idx="370">
                  <c:v>5.5581783131651434</c:v>
                </c:pt>
                <c:pt idx="371">
                  <c:v>5.7634998770833619</c:v>
                </c:pt>
                <c:pt idx="372">
                  <c:v>5.7199038747289137</c:v>
                </c:pt>
                <c:pt idx="373">
                  <c:v>5.7427769103826023</c:v>
                </c:pt>
                <c:pt idx="374">
                  <c:v>5.9928154718512019</c:v>
                </c:pt>
                <c:pt idx="375">
                  <c:v>5.7880579975404061</c:v>
                </c:pt>
                <c:pt idx="376">
                  <c:v>5.8216192769075832</c:v>
                </c:pt>
                <c:pt idx="377">
                  <c:v>5.7669094616540377</c:v>
                </c:pt>
                <c:pt idx="378">
                  <c:v>5.8712202630973849</c:v>
                </c:pt>
                <c:pt idx="379">
                  <c:v>5.8299509891342609</c:v>
                </c:pt>
                <c:pt idx="380">
                  <c:v>5.6906714185038965</c:v>
                </c:pt>
                <c:pt idx="381">
                  <c:v>5.2348107076177541</c:v>
                </c:pt>
                <c:pt idx="382">
                  <c:v>4.8183196361312213</c:v>
                </c:pt>
                <c:pt idx="383">
                  <c:v>4.6397508584759919</c:v>
                </c:pt>
                <c:pt idx="384">
                  <c:v>4.3808752468400058</c:v>
                </c:pt>
                <c:pt idx="385">
                  <c:v>4.191438841519286</c:v>
                </c:pt>
                <c:pt idx="386">
                  <c:v>3.9776442520102364</c:v>
                </c:pt>
                <c:pt idx="387">
                  <c:v>4.1483061096868425</c:v>
                </c:pt>
                <c:pt idx="388">
                  <c:v>4.1363732453801703</c:v>
                </c:pt>
                <c:pt idx="389">
                  <c:v>4.1121509316419207</c:v>
                </c:pt>
                <c:pt idx="390">
                  <c:v>4.0723140255906003</c:v>
                </c:pt>
                <c:pt idx="391">
                  <c:v>4.0299971222818272</c:v>
                </c:pt>
                <c:pt idx="392">
                  <c:v>4.0639907651042364</c:v>
                </c:pt>
                <c:pt idx="393">
                  <c:v>4.4058726822178329</c:v>
                </c:pt>
                <c:pt idx="394">
                  <c:v>4.7659938345366015</c:v>
                </c:pt>
                <c:pt idx="395">
                  <c:v>4.8197423775526431</c:v>
                </c:pt>
                <c:pt idx="396">
                  <c:v>5.1057643603354705</c:v>
                </c:pt>
                <c:pt idx="397">
                  <c:v>5.2335843185345965</c:v>
                </c:pt>
                <c:pt idx="398">
                  <c:v>5.0673758241011342</c:v>
                </c:pt>
                <c:pt idx="399">
                  <c:v>4.6788381689737264</c:v>
                </c:pt>
                <c:pt idx="400">
                  <c:v>4.2042531643132719</c:v>
                </c:pt>
                <c:pt idx="401">
                  <c:v>3.6962541696455418</c:v>
                </c:pt>
                <c:pt idx="402">
                  <c:v>3.1431951702966643</c:v>
                </c:pt>
                <c:pt idx="403">
                  <c:v>2.4025123557960057</c:v>
                </c:pt>
                <c:pt idx="404">
                  <c:v>1.3148459943282091</c:v>
                </c:pt>
                <c:pt idx="405">
                  <c:v>-4.3169675157656684E-2</c:v>
                </c:pt>
                <c:pt idx="406">
                  <c:v>-1.7111819323202297</c:v>
                </c:pt>
                <c:pt idx="407">
                  <c:v>-3.4068747160937676</c:v>
                </c:pt>
                <c:pt idx="408">
                  <c:v>-5.5534371929163058</c:v>
                </c:pt>
                <c:pt idx="409">
                  <c:v>-7.6131983058541408</c:v>
                </c:pt>
                <c:pt idx="410">
                  <c:v>-9.6949720154897392</c:v>
                </c:pt>
                <c:pt idx="411">
                  <c:v>-11.762820222134479</c:v>
                </c:pt>
                <c:pt idx="412">
                  <c:v>-13.71006712405763</c:v>
                </c:pt>
                <c:pt idx="413">
                  <c:v>-15.774515957185599</c:v>
                </c:pt>
                <c:pt idx="414">
                  <c:v>-17.339582158801591</c:v>
                </c:pt>
                <c:pt idx="415">
                  <c:v>-18.609655711881501</c:v>
                </c:pt>
                <c:pt idx="416">
                  <c:v>-19.336310294769902</c:v>
                </c:pt>
                <c:pt idx="417">
                  <c:v>-19.580581091139067</c:v>
                </c:pt>
                <c:pt idx="418">
                  <c:v>-19.307178928755135</c:v>
                </c:pt>
                <c:pt idx="419">
                  <c:v>-18.635123821776162</c:v>
                </c:pt>
                <c:pt idx="420">
                  <c:v>-17.020091535218612</c:v>
                </c:pt>
                <c:pt idx="421">
                  <c:v>-15.239003378399545</c:v>
                </c:pt>
                <c:pt idx="422">
                  <c:v>-12.829703181682078</c:v>
                </c:pt>
                <c:pt idx="423">
                  <c:v>-10.031980896306052</c:v>
                </c:pt>
                <c:pt idx="424">
                  <c:v>-6.851145911899323</c:v>
                </c:pt>
                <c:pt idx="425">
                  <c:v>-3.2252406628384449</c:v>
                </c:pt>
                <c:pt idx="426">
                  <c:v>-0.3003124224389353</c:v>
                </c:pt>
                <c:pt idx="427">
                  <c:v>2.6594490473679286</c:v>
                </c:pt>
                <c:pt idx="428">
                  <c:v>5.2992404738715209</c:v>
                </c:pt>
                <c:pt idx="429">
                  <c:v>7.6126376141389756</c:v>
                </c:pt>
                <c:pt idx="430">
                  <c:v>9.4357067510548518</c:v>
                </c:pt>
                <c:pt idx="431">
                  <c:v>10.993584448804</c:v>
                </c:pt>
                <c:pt idx="432">
                  <c:v>11.737590960638556</c:v>
                </c:pt>
                <c:pt idx="433">
                  <c:v>12.399418167260663</c:v>
                </c:pt>
                <c:pt idx="434">
                  <c:v>12.488465564973723</c:v>
                </c:pt>
                <c:pt idx="435">
                  <c:v>12.017481635039758</c:v>
                </c:pt>
                <c:pt idx="436">
                  <c:v>11.125019534671068</c:v>
                </c:pt>
                <c:pt idx="437">
                  <c:v>10.125602319061272</c:v>
                </c:pt>
                <c:pt idx="438">
                  <c:v>9.4587113411773913</c:v>
                </c:pt>
                <c:pt idx="439">
                  <c:v>8.7629784088387055</c:v>
                </c:pt>
                <c:pt idx="440">
                  <c:v>8.1847320099764715</c:v>
                </c:pt>
                <c:pt idx="441">
                  <c:v>7.6169775012398446</c:v>
                </c:pt>
                <c:pt idx="442">
                  <c:v>7.1916395047281583</c:v>
                </c:pt>
                <c:pt idx="443">
                  <c:v>6.7886247635285741</c:v>
                </c:pt>
                <c:pt idx="444">
                  <c:v>6.4632304160577831</c:v>
                </c:pt>
                <c:pt idx="445">
                  <c:v>6.2758743895250007</c:v>
                </c:pt>
                <c:pt idx="446">
                  <c:v>6.0715753384118756</c:v>
                </c:pt>
                <c:pt idx="447">
                  <c:v>6.2938691648400891</c:v>
                </c:pt>
                <c:pt idx="448">
                  <c:v>6.5868514501950415</c:v>
                </c:pt>
                <c:pt idx="449">
                  <c:v>6.9069097507497048</c:v>
                </c:pt>
                <c:pt idx="450">
                  <c:v>7.1266460819066566</c:v>
                </c:pt>
                <c:pt idx="451">
                  <c:v>7.2849764810011948</c:v>
                </c:pt>
                <c:pt idx="452">
                  <c:v>7.3215032063689307</c:v>
                </c:pt>
                <c:pt idx="453">
                  <c:v>7.2833958500466309</c:v>
                </c:pt>
                <c:pt idx="454">
                  <c:v>7.3551413853314926</c:v>
                </c:pt>
                <c:pt idx="455">
                  <c:v>7.3184132750815536</c:v>
                </c:pt>
                <c:pt idx="456">
                  <c:v>7.1587381659686997</c:v>
                </c:pt>
                <c:pt idx="457">
                  <c:v>6.833096519539879</c:v>
                </c:pt>
                <c:pt idx="458">
                  <c:v>6.6125472901619418</c:v>
                </c:pt>
                <c:pt idx="459">
                  <c:v>6.2358604586898849</c:v>
                </c:pt>
                <c:pt idx="460">
                  <c:v>5.8573686461146792</c:v>
                </c:pt>
                <c:pt idx="461">
                  <c:v>5.3967587523670915</c:v>
                </c:pt>
                <c:pt idx="462">
                  <c:v>4.9679463073297683</c:v>
                </c:pt>
                <c:pt idx="463">
                  <c:v>4.7827472299306208</c:v>
                </c:pt>
                <c:pt idx="464">
                  <c:v>4.713312729944505</c:v>
                </c:pt>
                <c:pt idx="465">
                  <c:v>4.7891824015039219</c:v>
                </c:pt>
                <c:pt idx="466">
                  <c:v>4.6752039487581953</c:v>
                </c:pt>
                <c:pt idx="467">
                  <c:v>4.4415903248011404</c:v>
                </c:pt>
                <c:pt idx="468">
                  <c:v>4.2678459640365531</c:v>
                </c:pt>
                <c:pt idx="469">
                  <c:v>4.2489924675387414</c:v>
                </c:pt>
                <c:pt idx="470">
                  <c:v>4.3027578135302633</c:v>
                </c:pt>
                <c:pt idx="471">
                  <c:v>4.2783427025842684</c:v>
                </c:pt>
                <c:pt idx="472">
                  <c:v>4.4278018743228387</c:v>
                </c:pt>
                <c:pt idx="473">
                  <c:v>4.628239063561665</c:v>
                </c:pt>
                <c:pt idx="474">
                  <c:v>4.9676118067658166</c:v>
                </c:pt>
                <c:pt idx="475">
                  <c:v>5.0424125467067853</c:v>
                </c:pt>
                <c:pt idx="476">
                  <c:v>5.0596587508789241</c:v>
                </c:pt>
                <c:pt idx="477">
                  <c:v>4.9711872474127858</c:v>
                </c:pt>
                <c:pt idx="478">
                  <c:v>4.9969155829996339</c:v>
                </c:pt>
                <c:pt idx="479">
                  <c:v>5.1749473923140812</c:v>
                </c:pt>
                <c:pt idx="480">
                  <c:v>5.4843576449701459</c:v>
                </c:pt>
                <c:pt idx="481">
                  <c:v>5.4656707691204076</c:v>
                </c:pt>
                <c:pt idx="482">
                  <c:v>5.2186573600861834</c:v>
                </c:pt>
                <c:pt idx="483">
                  <c:v>5.0500658647414554</c:v>
                </c:pt>
                <c:pt idx="484">
                  <c:v>4.6099848810815587</c:v>
                </c:pt>
                <c:pt idx="485">
                  <c:v>4.0840557084433726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57368"/>
        <c:axId val="207657760"/>
      </c:lineChart>
      <c:lineChart>
        <c:grouping val="standard"/>
        <c:varyColors val="0"/>
        <c:ser>
          <c:idx val="0"/>
          <c:order val="0"/>
          <c:tx>
            <c:v>MTC</c:v>
          </c:tx>
          <c:spPr>
            <a:ln w="25400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'Monthly Data'!$A$680:$A$1171</c:f>
              <c:numCache>
                <c:formatCode>[$-409]mmm\-yy;@</c:formatCode>
                <c:ptCount val="492"/>
                <c:pt idx="0">
                  <c:v>63555</c:v>
                </c:pt>
                <c:pt idx="1">
                  <c:v>63586</c:v>
                </c:pt>
                <c:pt idx="2">
                  <c:v>63614</c:v>
                </c:pt>
                <c:pt idx="3">
                  <c:v>63645</c:v>
                </c:pt>
                <c:pt idx="4">
                  <c:v>63675</c:v>
                </c:pt>
                <c:pt idx="5">
                  <c:v>63706</c:v>
                </c:pt>
                <c:pt idx="6">
                  <c:v>63736</c:v>
                </c:pt>
                <c:pt idx="7">
                  <c:v>63767</c:v>
                </c:pt>
                <c:pt idx="8">
                  <c:v>63798</c:v>
                </c:pt>
                <c:pt idx="9">
                  <c:v>63828</c:v>
                </c:pt>
                <c:pt idx="10">
                  <c:v>63859</c:v>
                </c:pt>
                <c:pt idx="11">
                  <c:v>63889</c:v>
                </c:pt>
                <c:pt idx="12">
                  <c:v>63920</c:v>
                </c:pt>
                <c:pt idx="13">
                  <c:v>63951</c:v>
                </c:pt>
                <c:pt idx="14">
                  <c:v>63979</c:v>
                </c:pt>
                <c:pt idx="15">
                  <c:v>64010</c:v>
                </c:pt>
                <c:pt idx="16">
                  <c:v>64040</c:v>
                </c:pt>
                <c:pt idx="17">
                  <c:v>64071</c:v>
                </c:pt>
                <c:pt idx="18">
                  <c:v>64101</c:v>
                </c:pt>
                <c:pt idx="19">
                  <c:v>64132</c:v>
                </c:pt>
                <c:pt idx="20">
                  <c:v>64163</c:v>
                </c:pt>
                <c:pt idx="21">
                  <c:v>64193</c:v>
                </c:pt>
                <c:pt idx="22">
                  <c:v>64224</c:v>
                </c:pt>
                <c:pt idx="23">
                  <c:v>64254</c:v>
                </c:pt>
                <c:pt idx="24">
                  <c:v>64285</c:v>
                </c:pt>
                <c:pt idx="25">
                  <c:v>64316</c:v>
                </c:pt>
                <c:pt idx="26">
                  <c:v>64345</c:v>
                </c:pt>
                <c:pt idx="27">
                  <c:v>64376</c:v>
                </c:pt>
                <c:pt idx="28">
                  <c:v>64406</c:v>
                </c:pt>
                <c:pt idx="29">
                  <c:v>64437</c:v>
                </c:pt>
                <c:pt idx="30">
                  <c:v>64467</c:v>
                </c:pt>
                <c:pt idx="31">
                  <c:v>64498</c:v>
                </c:pt>
                <c:pt idx="32">
                  <c:v>64529</c:v>
                </c:pt>
                <c:pt idx="33">
                  <c:v>64559</c:v>
                </c:pt>
                <c:pt idx="34">
                  <c:v>64590</c:v>
                </c:pt>
                <c:pt idx="35">
                  <c:v>64620</c:v>
                </c:pt>
                <c:pt idx="36">
                  <c:v>64651</c:v>
                </c:pt>
                <c:pt idx="37">
                  <c:v>64682</c:v>
                </c:pt>
                <c:pt idx="38">
                  <c:v>64710</c:v>
                </c:pt>
                <c:pt idx="39">
                  <c:v>64741</c:v>
                </c:pt>
                <c:pt idx="40">
                  <c:v>64771</c:v>
                </c:pt>
                <c:pt idx="41">
                  <c:v>64802</c:v>
                </c:pt>
                <c:pt idx="42">
                  <c:v>64832</c:v>
                </c:pt>
                <c:pt idx="43">
                  <c:v>64863</c:v>
                </c:pt>
                <c:pt idx="44">
                  <c:v>64894</c:v>
                </c:pt>
                <c:pt idx="45">
                  <c:v>64924</c:v>
                </c:pt>
                <c:pt idx="46">
                  <c:v>64955</c:v>
                </c:pt>
                <c:pt idx="47">
                  <c:v>64985</c:v>
                </c:pt>
                <c:pt idx="48">
                  <c:v>65016</c:v>
                </c:pt>
                <c:pt idx="49">
                  <c:v>65047</c:v>
                </c:pt>
                <c:pt idx="50">
                  <c:v>65075</c:v>
                </c:pt>
                <c:pt idx="51">
                  <c:v>65106</c:v>
                </c:pt>
                <c:pt idx="52">
                  <c:v>65136</c:v>
                </c:pt>
                <c:pt idx="53">
                  <c:v>65167</c:v>
                </c:pt>
                <c:pt idx="54">
                  <c:v>65197</c:v>
                </c:pt>
                <c:pt idx="55">
                  <c:v>65228</c:v>
                </c:pt>
                <c:pt idx="56">
                  <c:v>65259</c:v>
                </c:pt>
                <c:pt idx="57">
                  <c:v>65289</c:v>
                </c:pt>
                <c:pt idx="58">
                  <c:v>65320</c:v>
                </c:pt>
                <c:pt idx="59">
                  <c:v>65350</c:v>
                </c:pt>
                <c:pt idx="60">
                  <c:v>65381</c:v>
                </c:pt>
                <c:pt idx="61">
                  <c:v>65412</c:v>
                </c:pt>
                <c:pt idx="62">
                  <c:v>65440</c:v>
                </c:pt>
                <c:pt idx="63">
                  <c:v>65471</c:v>
                </c:pt>
                <c:pt idx="64">
                  <c:v>65501</c:v>
                </c:pt>
                <c:pt idx="65">
                  <c:v>65532</c:v>
                </c:pt>
                <c:pt idx="66">
                  <c:v>65562</c:v>
                </c:pt>
                <c:pt idx="67">
                  <c:v>65593</c:v>
                </c:pt>
                <c:pt idx="68">
                  <c:v>65624</c:v>
                </c:pt>
                <c:pt idx="69">
                  <c:v>65654</c:v>
                </c:pt>
                <c:pt idx="70">
                  <c:v>65685</c:v>
                </c:pt>
                <c:pt idx="71">
                  <c:v>65715</c:v>
                </c:pt>
                <c:pt idx="72">
                  <c:v>65746</c:v>
                </c:pt>
                <c:pt idx="73">
                  <c:v>65777</c:v>
                </c:pt>
                <c:pt idx="74">
                  <c:v>65806</c:v>
                </c:pt>
                <c:pt idx="75">
                  <c:v>65837</c:v>
                </c:pt>
                <c:pt idx="76">
                  <c:v>65867</c:v>
                </c:pt>
                <c:pt idx="77">
                  <c:v>65898</c:v>
                </c:pt>
                <c:pt idx="78">
                  <c:v>65928</c:v>
                </c:pt>
                <c:pt idx="79">
                  <c:v>65959</c:v>
                </c:pt>
                <c:pt idx="80">
                  <c:v>65990</c:v>
                </c:pt>
                <c:pt idx="81">
                  <c:v>66020</c:v>
                </c:pt>
                <c:pt idx="82">
                  <c:v>66051</c:v>
                </c:pt>
                <c:pt idx="83">
                  <c:v>66081</c:v>
                </c:pt>
                <c:pt idx="84">
                  <c:v>66112</c:v>
                </c:pt>
                <c:pt idx="85">
                  <c:v>66143</c:v>
                </c:pt>
                <c:pt idx="86">
                  <c:v>66171</c:v>
                </c:pt>
                <c:pt idx="87">
                  <c:v>66202</c:v>
                </c:pt>
                <c:pt idx="88">
                  <c:v>66232</c:v>
                </c:pt>
                <c:pt idx="89">
                  <c:v>66263</c:v>
                </c:pt>
                <c:pt idx="90">
                  <c:v>66293</c:v>
                </c:pt>
                <c:pt idx="91">
                  <c:v>66324</c:v>
                </c:pt>
                <c:pt idx="92">
                  <c:v>66355</c:v>
                </c:pt>
                <c:pt idx="93">
                  <c:v>66385</c:v>
                </c:pt>
                <c:pt idx="94">
                  <c:v>66416</c:v>
                </c:pt>
                <c:pt idx="95">
                  <c:v>66446</c:v>
                </c:pt>
                <c:pt idx="96">
                  <c:v>66477</c:v>
                </c:pt>
                <c:pt idx="97">
                  <c:v>66508</c:v>
                </c:pt>
                <c:pt idx="98">
                  <c:v>66536</c:v>
                </c:pt>
                <c:pt idx="99">
                  <c:v>66567</c:v>
                </c:pt>
                <c:pt idx="100">
                  <c:v>66597</c:v>
                </c:pt>
                <c:pt idx="101">
                  <c:v>66628</c:v>
                </c:pt>
                <c:pt idx="102">
                  <c:v>66658</c:v>
                </c:pt>
                <c:pt idx="103">
                  <c:v>66689</c:v>
                </c:pt>
                <c:pt idx="104">
                  <c:v>66720</c:v>
                </c:pt>
                <c:pt idx="105">
                  <c:v>66750</c:v>
                </c:pt>
                <c:pt idx="106">
                  <c:v>66781</c:v>
                </c:pt>
                <c:pt idx="107">
                  <c:v>66811</c:v>
                </c:pt>
                <c:pt idx="108">
                  <c:v>66842</c:v>
                </c:pt>
                <c:pt idx="109">
                  <c:v>66873</c:v>
                </c:pt>
                <c:pt idx="110">
                  <c:v>66901</c:v>
                </c:pt>
                <c:pt idx="111">
                  <c:v>66932</c:v>
                </c:pt>
                <c:pt idx="112">
                  <c:v>66962</c:v>
                </c:pt>
                <c:pt idx="113">
                  <c:v>66993</c:v>
                </c:pt>
                <c:pt idx="114">
                  <c:v>67023</c:v>
                </c:pt>
                <c:pt idx="115">
                  <c:v>67054</c:v>
                </c:pt>
                <c:pt idx="116">
                  <c:v>67085</c:v>
                </c:pt>
                <c:pt idx="117">
                  <c:v>67115</c:v>
                </c:pt>
                <c:pt idx="118">
                  <c:v>67146</c:v>
                </c:pt>
                <c:pt idx="119">
                  <c:v>67176</c:v>
                </c:pt>
                <c:pt idx="120">
                  <c:v>67207</c:v>
                </c:pt>
                <c:pt idx="121">
                  <c:v>67238</c:v>
                </c:pt>
                <c:pt idx="122">
                  <c:v>67267</c:v>
                </c:pt>
                <c:pt idx="123">
                  <c:v>67298</c:v>
                </c:pt>
                <c:pt idx="124">
                  <c:v>67328</c:v>
                </c:pt>
                <c:pt idx="125">
                  <c:v>67359</c:v>
                </c:pt>
                <c:pt idx="126">
                  <c:v>67389</c:v>
                </c:pt>
                <c:pt idx="127">
                  <c:v>67420</c:v>
                </c:pt>
                <c:pt idx="128">
                  <c:v>67451</c:v>
                </c:pt>
                <c:pt idx="129">
                  <c:v>67481</c:v>
                </c:pt>
                <c:pt idx="130">
                  <c:v>67512</c:v>
                </c:pt>
                <c:pt idx="131">
                  <c:v>67542</c:v>
                </c:pt>
                <c:pt idx="132">
                  <c:v>67573</c:v>
                </c:pt>
                <c:pt idx="133">
                  <c:v>67604</c:v>
                </c:pt>
                <c:pt idx="134">
                  <c:v>67632</c:v>
                </c:pt>
                <c:pt idx="135">
                  <c:v>67663</c:v>
                </c:pt>
                <c:pt idx="136">
                  <c:v>67693</c:v>
                </c:pt>
                <c:pt idx="137">
                  <c:v>67724</c:v>
                </c:pt>
                <c:pt idx="138">
                  <c:v>67754</c:v>
                </c:pt>
                <c:pt idx="139">
                  <c:v>67785</c:v>
                </c:pt>
                <c:pt idx="140">
                  <c:v>67816</c:v>
                </c:pt>
                <c:pt idx="141">
                  <c:v>67846</c:v>
                </c:pt>
                <c:pt idx="142">
                  <c:v>67877</c:v>
                </c:pt>
                <c:pt idx="143">
                  <c:v>67907</c:v>
                </c:pt>
                <c:pt idx="144">
                  <c:v>67938</c:v>
                </c:pt>
                <c:pt idx="145">
                  <c:v>67969</c:v>
                </c:pt>
                <c:pt idx="146">
                  <c:v>67997</c:v>
                </c:pt>
                <c:pt idx="147">
                  <c:v>68028</c:v>
                </c:pt>
                <c:pt idx="148">
                  <c:v>68058</c:v>
                </c:pt>
                <c:pt idx="149">
                  <c:v>68089</c:v>
                </c:pt>
                <c:pt idx="150">
                  <c:v>68119</c:v>
                </c:pt>
                <c:pt idx="151">
                  <c:v>68150</c:v>
                </c:pt>
                <c:pt idx="152">
                  <c:v>68181</c:v>
                </c:pt>
                <c:pt idx="153">
                  <c:v>68211</c:v>
                </c:pt>
                <c:pt idx="154">
                  <c:v>68242</c:v>
                </c:pt>
                <c:pt idx="155">
                  <c:v>68272</c:v>
                </c:pt>
                <c:pt idx="156">
                  <c:v>68303</c:v>
                </c:pt>
                <c:pt idx="157">
                  <c:v>68334</c:v>
                </c:pt>
                <c:pt idx="158">
                  <c:v>68362</c:v>
                </c:pt>
                <c:pt idx="159">
                  <c:v>68393</c:v>
                </c:pt>
                <c:pt idx="160">
                  <c:v>68423</c:v>
                </c:pt>
                <c:pt idx="161">
                  <c:v>68454</c:v>
                </c:pt>
                <c:pt idx="162">
                  <c:v>68484</c:v>
                </c:pt>
                <c:pt idx="163">
                  <c:v>68515</c:v>
                </c:pt>
                <c:pt idx="164">
                  <c:v>68546</c:v>
                </c:pt>
                <c:pt idx="165">
                  <c:v>68576</c:v>
                </c:pt>
                <c:pt idx="166">
                  <c:v>68607</c:v>
                </c:pt>
                <c:pt idx="167">
                  <c:v>68637</c:v>
                </c:pt>
                <c:pt idx="168">
                  <c:v>68668</c:v>
                </c:pt>
                <c:pt idx="169">
                  <c:v>68699</c:v>
                </c:pt>
                <c:pt idx="170">
                  <c:v>68728</c:v>
                </c:pt>
                <c:pt idx="171">
                  <c:v>68759</c:v>
                </c:pt>
                <c:pt idx="172">
                  <c:v>68789</c:v>
                </c:pt>
                <c:pt idx="173">
                  <c:v>68820</c:v>
                </c:pt>
                <c:pt idx="174">
                  <c:v>68850</c:v>
                </c:pt>
                <c:pt idx="175">
                  <c:v>68881</c:v>
                </c:pt>
                <c:pt idx="176">
                  <c:v>68912</c:v>
                </c:pt>
                <c:pt idx="177">
                  <c:v>68942</c:v>
                </c:pt>
                <c:pt idx="178">
                  <c:v>68973</c:v>
                </c:pt>
                <c:pt idx="179">
                  <c:v>69003</c:v>
                </c:pt>
                <c:pt idx="180">
                  <c:v>69034</c:v>
                </c:pt>
                <c:pt idx="181">
                  <c:v>69065</c:v>
                </c:pt>
                <c:pt idx="182">
                  <c:v>69093</c:v>
                </c:pt>
                <c:pt idx="183">
                  <c:v>69124</c:v>
                </c:pt>
                <c:pt idx="184">
                  <c:v>69154</c:v>
                </c:pt>
                <c:pt idx="185">
                  <c:v>69185</c:v>
                </c:pt>
                <c:pt idx="186">
                  <c:v>69215</c:v>
                </c:pt>
                <c:pt idx="187">
                  <c:v>69246</c:v>
                </c:pt>
                <c:pt idx="188">
                  <c:v>69277</c:v>
                </c:pt>
                <c:pt idx="189">
                  <c:v>69307</c:v>
                </c:pt>
                <c:pt idx="190">
                  <c:v>69338</c:v>
                </c:pt>
                <c:pt idx="191">
                  <c:v>69368</c:v>
                </c:pt>
                <c:pt idx="192">
                  <c:v>69399</c:v>
                </c:pt>
                <c:pt idx="193">
                  <c:v>69430</c:v>
                </c:pt>
                <c:pt idx="194">
                  <c:v>69458</c:v>
                </c:pt>
                <c:pt idx="195">
                  <c:v>69489</c:v>
                </c:pt>
                <c:pt idx="196">
                  <c:v>69519</c:v>
                </c:pt>
                <c:pt idx="197">
                  <c:v>69550</c:v>
                </c:pt>
                <c:pt idx="198">
                  <c:v>69580</c:v>
                </c:pt>
                <c:pt idx="199">
                  <c:v>69611</c:v>
                </c:pt>
                <c:pt idx="200">
                  <c:v>69642</c:v>
                </c:pt>
                <c:pt idx="201">
                  <c:v>69672</c:v>
                </c:pt>
                <c:pt idx="202">
                  <c:v>69703</c:v>
                </c:pt>
                <c:pt idx="203">
                  <c:v>69733</c:v>
                </c:pt>
                <c:pt idx="204">
                  <c:v>69764</c:v>
                </c:pt>
                <c:pt idx="205">
                  <c:v>69795</c:v>
                </c:pt>
                <c:pt idx="206">
                  <c:v>69823</c:v>
                </c:pt>
                <c:pt idx="207">
                  <c:v>69854</c:v>
                </c:pt>
                <c:pt idx="208">
                  <c:v>69884</c:v>
                </c:pt>
                <c:pt idx="209">
                  <c:v>69915</c:v>
                </c:pt>
                <c:pt idx="210">
                  <c:v>69945</c:v>
                </c:pt>
                <c:pt idx="211">
                  <c:v>69976</c:v>
                </c:pt>
                <c:pt idx="212">
                  <c:v>70007</c:v>
                </c:pt>
                <c:pt idx="213">
                  <c:v>70037</c:v>
                </c:pt>
                <c:pt idx="214">
                  <c:v>70068</c:v>
                </c:pt>
                <c:pt idx="215">
                  <c:v>70098</c:v>
                </c:pt>
                <c:pt idx="216">
                  <c:v>70129</c:v>
                </c:pt>
                <c:pt idx="217">
                  <c:v>70160</c:v>
                </c:pt>
                <c:pt idx="218">
                  <c:v>70189</c:v>
                </c:pt>
                <c:pt idx="219">
                  <c:v>70220</c:v>
                </c:pt>
                <c:pt idx="220">
                  <c:v>70250</c:v>
                </c:pt>
                <c:pt idx="221">
                  <c:v>70281</c:v>
                </c:pt>
                <c:pt idx="222">
                  <c:v>70311</c:v>
                </c:pt>
                <c:pt idx="223">
                  <c:v>70342</c:v>
                </c:pt>
                <c:pt idx="224">
                  <c:v>70373</c:v>
                </c:pt>
                <c:pt idx="225">
                  <c:v>70403</c:v>
                </c:pt>
                <c:pt idx="226">
                  <c:v>70434</c:v>
                </c:pt>
                <c:pt idx="227">
                  <c:v>70464</c:v>
                </c:pt>
                <c:pt idx="228">
                  <c:v>70495</c:v>
                </c:pt>
                <c:pt idx="229">
                  <c:v>70526</c:v>
                </c:pt>
                <c:pt idx="230">
                  <c:v>70554</c:v>
                </c:pt>
                <c:pt idx="231">
                  <c:v>70585</c:v>
                </c:pt>
                <c:pt idx="232">
                  <c:v>70615</c:v>
                </c:pt>
                <c:pt idx="233">
                  <c:v>70646</c:v>
                </c:pt>
                <c:pt idx="234">
                  <c:v>70676</c:v>
                </c:pt>
                <c:pt idx="235">
                  <c:v>70707</c:v>
                </c:pt>
                <c:pt idx="236">
                  <c:v>70738</c:v>
                </c:pt>
                <c:pt idx="237">
                  <c:v>70768</c:v>
                </c:pt>
                <c:pt idx="238">
                  <c:v>70799</c:v>
                </c:pt>
                <c:pt idx="239">
                  <c:v>70829</c:v>
                </c:pt>
                <c:pt idx="240">
                  <c:v>70860</c:v>
                </c:pt>
                <c:pt idx="241">
                  <c:v>70891</c:v>
                </c:pt>
                <c:pt idx="242">
                  <c:v>70919</c:v>
                </c:pt>
                <c:pt idx="243">
                  <c:v>70950</c:v>
                </c:pt>
                <c:pt idx="244">
                  <c:v>70980</c:v>
                </c:pt>
                <c:pt idx="245">
                  <c:v>71011</c:v>
                </c:pt>
                <c:pt idx="246">
                  <c:v>71041</c:v>
                </c:pt>
                <c:pt idx="247">
                  <c:v>71072</c:v>
                </c:pt>
                <c:pt idx="248">
                  <c:v>71103</c:v>
                </c:pt>
                <c:pt idx="249">
                  <c:v>71133</c:v>
                </c:pt>
                <c:pt idx="250">
                  <c:v>71164</c:v>
                </c:pt>
                <c:pt idx="251">
                  <c:v>71194</c:v>
                </c:pt>
                <c:pt idx="252">
                  <c:v>71225</c:v>
                </c:pt>
                <c:pt idx="253">
                  <c:v>71256</c:v>
                </c:pt>
                <c:pt idx="254">
                  <c:v>71284</c:v>
                </c:pt>
                <c:pt idx="255">
                  <c:v>71315</c:v>
                </c:pt>
                <c:pt idx="256">
                  <c:v>71345</c:v>
                </c:pt>
                <c:pt idx="257">
                  <c:v>71376</c:v>
                </c:pt>
                <c:pt idx="258">
                  <c:v>71406</c:v>
                </c:pt>
                <c:pt idx="259">
                  <c:v>71437</c:v>
                </c:pt>
                <c:pt idx="260">
                  <c:v>71468</c:v>
                </c:pt>
                <c:pt idx="261">
                  <c:v>71498</c:v>
                </c:pt>
                <c:pt idx="262">
                  <c:v>71529</c:v>
                </c:pt>
                <c:pt idx="263">
                  <c:v>71559</c:v>
                </c:pt>
                <c:pt idx="264">
                  <c:v>71590</c:v>
                </c:pt>
                <c:pt idx="265">
                  <c:v>71621</c:v>
                </c:pt>
                <c:pt idx="266">
                  <c:v>71650</c:v>
                </c:pt>
                <c:pt idx="267">
                  <c:v>71681</c:v>
                </c:pt>
                <c:pt idx="268">
                  <c:v>71711</c:v>
                </c:pt>
                <c:pt idx="269">
                  <c:v>71742</c:v>
                </c:pt>
                <c:pt idx="270">
                  <c:v>71772</c:v>
                </c:pt>
                <c:pt idx="271">
                  <c:v>71803</c:v>
                </c:pt>
                <c:pt idx="272">
                  <c:v>71834</c:v>
                </c:pt>
                <c:pt idx="273">
                  <c:v>71864</c:v>
                </c:pt>
                <c:pt idx="274">
                  <c:v>71895</c:v>
                </c:pt>
                <c:pt idx="275">
                  <c:v>71925</c:v>
                </c:pt>
                <c:pt idx="276">
                  <c:v>71956</c:v>
                </c:pt>
                <c:pt idx="277">
                  <c:v>71987</c:v>
                </c:pt>
                <c:pt idx="278">
                  <c:v>72015</c:v>
                </c:pt>
                <c:pt idx="279">
                  <c:v>72046</c:v>
                </c:pt>
                <c:pt idx="280">
                  <c:v>72076</c:v>
                </c:pt>
                <c:pt idx="281">
                  <c:v>72107</c:v>
                </c:pt>
                <c:pt idx="282">
                  <c:v>72137</c:v>
                </c:pt>
                <c:pt idx="283">
                  <c:v>72168</c:v>
                </c:pt>
                <c:pt idx="284">
                  <c:v>72199</c:v>
                </c:pt>
                <c:pt idx="285">
                  <c:v>72229</c:v>
                </c:pt>
                <c:pt idx="286">
                  <c:v>72260</c:v>
                </c:pt>
                <c:pt idx="287">
                  <c:v>72290</c:v>
                </c:pt>
                <c:pt idx="288">
                  <c:v>72321</c:v>
                </c:pt>
                <c:pt idx="289">
                  <c:v>72352</c:v>
                </c:pt>
                <c:pt idx="290">
                  <c:v>72380</c:v>
                </c:pt>
                <c:pt idx="291">
                  <c:v>72411</c:v>
                </c:pt>
                <c:pt idx="292">
                  <c:v>72441</c:v>
                </c:pt>
                <c:pt idx="293">
                  <c:v>72472</c:v>
                </c:pt>
                <c:pt idx="294">
                  <c:v>72502</c:v>
                </c:pt>
                <c:pt idx="295">
                  <c:v>72533</c:v>
                </c:pt>
                <c:pt idx="296">
                  <c:v>72564</c:v>
                </c:pt>
                <c:pt idx="297">
                  <c:v>72594</c:v>
                </c:pt>
                <c:pt idx="298">
                  <c:v>72625</c:v>
                </c:pt>
                <c:pt idx="299">
                  <c:v>72655</c:v>
                </c:pt>
                <c:pt idx="300">
                  <c:v>72686</c:v>
                </c:pt>
                <c:pt idx="301">
                  <c:v>72717</c:v>
                </c:pt>
                <c:pt idx="302">
                  <c:v>72745</c:v>
                </c:pt>
                <c:pt idx="303">
                  <c:v>72776</c:v>
                </c:pt>
                <c:pt idx="304">
                  <c:v>72806</c:v>
                </c:pt>
                <c:pt idx="305">
                  <c:v>72837</c:v>
                </c:pt>
                <c:pt idx="306">
                  <c:v>72867</c:v>
                </c:pt>
                <c:pt idx="307">
                  <c:v>72898</c:v>
                </c:pt>
                <c:pt idx="308">
                  <c:v>72929</c:v>
                </c:pt>
                <c:pt idx="309">
                  <c:v>72959</c:v>
                </c:pt>
                <c:pt idx="310">
                  <c:v>72990</c:v>
                </c:pt>
                <c:pt idx="311">
                  <c:v>73020</c:v>
                </c:pt>
                <c:pt idx="312">
                  <c:v>73051</c:v>
                </c:pt>
                <c:pt idx="313">
                  <c:v>73082</c:v>
                </c:pt>
                <c:pt idx="314">
                  <c:v>73110</c:v>
                </c:pt>
                <c:pt idx="315">
                  <c:v>73141</c:v>
                </c:pt>
                <c:pt idx="316">
                  <c:v>73171</c:v>
                </c:pt>
                <c:pt idx="317">
                  <c:v>73202</c:v>
                </c:pt>
                <c:pt idx="318">
                  <c:v>73232</c:v>
                </c:pt>
                <c:pt idx="319">
                  <c:v>73263</c:v>
                </c:pt>
                <c:pt idx="320">
                  <c:v>73294</c:v>
                </c:pt>
                <c:pt idx="321">
                  <c:v>73324</c:v>
                </c:pt>
                <c:pt idx="322">
                  <c:v>73355</c:v>
                </c:pt>
                <c:pt idx="323">
                  <c:v>73385</c:v>
                </c:pt>
                <c:pt idx="324">
                  <c:v>73416</c:v>
                </c:pt>
                <c:pt idx="325">
                  <c:v>73447</c:v>
                </c:pt>
                <c:pt idx="326">
                  <c:v>73475</c:v>
                </c:pt>
                <c:pt idx="327">
                  <c:v>73506</c:v>
                </c:pt>
                <c:pt idx="328">
                  <c:v>73536</c:v>
                </c:pt>
                <c:pt idx="329">
                  <c:v>73567</c:v>
                </c:pt>
                <c:pt idx="330">
                  <c:v>73597</c:v>
                </c:pt>
                <c:pt idx="331">
                  <c:v>73628</c:v>
                </c:pt>
                <c:pt idx="332">
                  <c:v>73659</c:v>
                </c:pt>
                <c:pt idx="333">
                  <c:v>73689</c:v>
                </c:pt>
                <c:pt idx="334">
                  <c:v>73720</c:v>
                </c:pt>
                <c:pt idx="335">
                  <c:v>73750</c:v>
                </c:pt>
                <c:pt idx="336">
                  <c:v>73781</c:v>
                </c:pt>
                <c:pt idx="337">
                  <c:v>73812</c:v>
                </c:pt>
                <c:pt idx="338">
                  <c:v>73840</c:v>
                </c:pt>
                <c:pt idx="339">
                  <c:v>73871</c:v>
                </c:pt>
                <c:pt idx="340">
                  <c:v>73901</c:v>
                </c:pt>
                <c:pt idx="341">
                  <c:v>73932</c:v>
                </c:pt>
                <c:pt idx="342">
                  <c:v>73962</c:v>
                </c:pt>
                <c:pt idx="343">
                  <c:v>73993</c:v>
                </c:pt>
                <c:pt idx="344">
                  <c:v>74024</c:v>
                </c:pt>
                <c:pt idx="345">
                  <c:v>74054</c:v>
                </c:pt>
                <c:pt idx="346">
                  <c:v>74085</c:v>
                </c:pt>
                <c:pt idx="347">
                  <c:v>74115</c:v>
                </c:pt>
                <c:pt idx="348">
                  <c:v>74146</c:v>
                </c:pt>
                <c:pt idx="349">
                  <c:v>74177</c:v>
                </c:pt>
                <c:pt idx="350">
                  <c:v>74205</c:v>
                </c:pt>
                <c:pt idx="351">
                  <c:v>74236</c:v>
                </c:pt>
                <c:pt idx="352">
                  <c:v>74266</c:v>
                </c:pt>
                <c:pt idx="353">
                  <c:v>74297</c:v>
                </c:pt>
                <c:pt idx="354">
                  <c:v>74327</c:v>
                </c:pt>
                <c:pt idx="355">
                  <c:v>74358</c:v>
                </c:pt>
                <c:pt idx="356">
                  <c:v>74389</c:v>
                </c:pt>
                <c:pt idx="357">
                  <c:v>74419</c:v>
                </c:pt>
                <c:pt idx="358">
                  <c:v>74450</c:v>
                </c:pt>
                <c:pt idx="359">
                  <c:v>74480</c:v>
                </c:pt>
                <c:pt idx="360">
                  <c:v>74511</c:v>
                </c:pt>
                <c:pt idx="361">
                  <c:v>74542</c:v>
                </c:pt>
                <c:pt idx="362">
                  <c:v>74571</c:v>
                </c:pt>
                <c:pt idx="363">
                  <c:v>74602</c:v>
                </c:pt>
                <c:pt idx="364">
                  <c:v>74632</c:v>
                </c:pt>
                <c:pt idx="365">
                  <c:v>74663</c:v>
                </c:pt>
                <c:pt idx="366">
                  <c:v>74693</c:v>
                </c:pt>
                <c:pt idx="367">
                  <c:v>74724</c:v>
                </c:pt>
                <c:pt idx="368">
                  <c:v>74755</c:v>
                </c:pt>
                <c:pt idx="369">
                  <c:v>74785</c:v>
                </c:pt>
                <c:pt idx="370">
                  <c:v>74816</c:v>
                </c:pt>
                <c:pt idx="371">
                  <c:v>74846</c:v>
                </c:pt>
                <c:pt idx="372">
                  <c:v>74877</c:v>
                </c:pt>
                <c:pt idx="373">
                  <c:v>74908</c:v>
                </c:pt>
                <c:pt idx="374">
                  <c:v>74936</c:v>
                </c:pt>
                <c:pt idx="375">
                  <c:v>74967</c:v>
                </c:pt>
                <c:pt idx="376">
                  <c:v>74997</c:v>
                </c:pt>
                <c:pt idx="377">
                  <c:v>75028</c:v>
                </c:pt>
                <c:pt idx="378">
                  <c:v>75058</c:v>
                </c:pt>
                <c:pt idx="379">
                  <c:v>75089</c:v>
                </c:pt>
                <c:pt idx="380">
                  <c:v>75120</c:v>
                </c:pt>
                <c:pt idx="381">
                  <c:v>75150</c:v>
                </c:pt>
                <c:pt idx="382">
                  <c:v>75181</c:v>
                </c:pt>
                <c:pt idx="383">
                  <c:v>75211</c:v>
                </c:pt>
                <c:pt idx="384">
                  <c:v>75242</c:v>
                </c:pt>
                <c:pt idx="385">
                  <c:v>75273</c:v>
                </c:pt>
                <c:pt idx="386">
                  <c:v>75301</c:v>
                </c:pt>
                <c:pt idx="387">
                  <c:v>75332</c:v>
                </c:pt>
                <c:pt idx="388">
                  <c:v>75362</c:v>
                </c:pt>
                <c:pt idx="389">
                  <c:v>75393</c:v>
                </c:pt>
                <c:pt idx="390">
                  <c:v>75423</c:v>
                </c:pt>
                <c:pt idx="391">
                  <c:v>75454</c:v>
                </c:pt>
                <c:pt idx="392">
                  <c:v>75485</c:v>
                </c:pt>
                <c:pt idx="393">
                  <c:v>75515</c:v>
                </c:pt>
                <c:pt idx="394">
                  <c:v>75546</c:v>
                </c:pt>
                <c:pt idx="395">
                  <c:v>75576</c:v>
                </c:pt>
                <c:pt idx="396">
                  <c:v>75607</c:v>
                </c:pt>
                <c:pt idx="397">
                  <c:v>75638</c:v>
                </c:pt>
                <c:pt idx="398">
                  <c:v>75666</c:v>
                </c:pt>
                <c:pt idx="399">
                  <c:v>75697</c:v>
                </c:pt>
                <c:pt idx="400">
                  <c:v>75727</c:v>
                </c:pt>
                <c:pt idx="401">
                  <c:v>75758</c:v>
                </c:pt>
                <c:pt idx="402">
                  <c:v>75788</c:v>
                </c:pt>
                <c:pt idx="403">
                  <c:v>75819</c:v>
                </c:pt>
                <c:pt idx="404">
                  <c:v>75850</c:v>
                </c:pt>
                <c:pt idx="405">
                  <c:v>75880</c:v>
                </c:pt>
                <c:pt idx="406">
                  <c:v>75911</c:v>
                </c:pt>
                <c:pt idx="407">
                  <c:v>75941</c:v>
                </c:pt>
                <c:pt idx="408">
                  <c:v>75972</c:v>
                </c:pt>
                <c:pt idx="409">
                  <c:v>76003</c:v>
                </c:pt>
                <c:pt idx="410">
                  <c:v>76032</c:v>
                </c:pt>
                <c:pt idx="411">
                  <c:v>76063</c:v>
                </c:pt>
                <c:pt idx="412">
                  <c:v>76093</c:v>
                </c:pt>
                <c:pt idx="413">
                  <c:v>76124</c:v>
                </c:pt>
                <c:pt idx="414">
                  <c:v>76154</c:v>
                </c:pt>
                <c:pt idx="415">
                  <c:v>76185</c:v>
                </c:pt>
                <c:pt idx="416">
                  <c:v>76216</c:v>
                </c:pt>
                <c:pt idx="417">
                  <c:v>76246</c:v>
                </c:pt>
                <c:pt idx="418">
                  <c:v>76277</c:v>
                </c:pt>
                <c:pt idx="419">
                  <c:v>76307</c:v>
                </c:pt>
                <c:pt idx="420">
                  <c:v>76338</c:v>
                </c:pt>
                <c:pt idx="421">
                  <c:v>76369</c:v>
                </c:pt>
                <c:pt idx="422">
                  <c:v>76397</c:v>
                </c:pt>
                <c:pt idx="423">
                  <c:v>76428</c:v>
                </c:pt>
                <c:pt idx="424">
                  <c:v>76458</c:v>
                </c:pt>
                <c:pt idx="425">
                  <c:v>76489</c:v>
                </c:pt>
                <c:pt idx="426">
                  <c:v>76519</c:v>
                </c:pt>
                <c:pt idx="427">
                  <c:v>76550</c:v>
                </c:pt>
                <c:pt idx="428">
                  <c:v>76581</c:v>
                </c:pt>
                <c:pt idx="429">
                  <c:v>76611</c:v>
                </c:pt>
                <c:pt idx="430">
                  <c:v>76642</c:v>
                </c:pt>
                <c:pt idx="431">
                  <c:v>76672</c:v>
                </c:pt>
                <c:pt idx="432">
                  <c:v>76703</c:v>
                </c:pt>
                <c:pt idx="433">
                  <c:v>76734</c:v>
                </c:pt>
                <c:pt idx="434">
                  <c:v>76762</c:v>
                </c:pt>
                <c:pt idx="435">
                  <c:v>76793</c:v>
                </c:pt>
                <c:pt idx="436">
                  <c:v>76823</c:v>
                </c:pt>
                <c:pt idx="437">
                  <c:v>76854</c:v>
                </c:pt>
                <c:pt idx="438">
                  <c:v>76884</c:v>
                </c:pt>
                <c:pt idx="439">
                  <c:v>76915</c:v>
                </c:pt>
                <c:pt idx="440">
                  <c:v>76946</c:v>
                </c:pt>
                <c:pt idx="441">
                  <c:v>76976</c:v>
                </c:pt>
                <c:pt idx="442">
                  <c:v>77007</c:v>
                </c:pt>
                <c:pt idx="443">
                  <c:v>77037</c:v>
                </c:pt>
                <c:pt idx="444">
                  <c:v>77068</c:v>
                </c:pt>
                <c:pt idx="445">
                  <c:v>77099</c:v>
                </c:pt>
                <c:pt idx="446">
                  <c:v>77127</c:v>
                </c:pt>
                <c:pt idx="447">
                  <c:v>77158</c:v>
                </c:pt>
                <c:pt idx="448">
                  <c:v>77188</c:v>
                </c:pt>
                <c:pt idx="449">
                  <c:v>77219</c:v>
                </c:pt>
                <c:pt idx="450">
                  <c:v>77249</c:v>
                </c:pt>
                <c:pt idx="451">
                  <c:v>77280</c:v>
                </c:pt>
                <c:pt idx="452">
                  <c:v>77311</c:v>
                </c:pt>
                <c:pt idx="453">
                  <c:v>77341</c:v>
                </c:pt>
                <c:pt idx="454">
                  <c:v>77372</c:v>
                </c:pt>
                <c:pt idx="455">
                  <c:v>77402</c:v>
                </c:pt>
                <c:pt idx="456">
                  <c:v>77433</c:v>
                </c:pt>
                <c:pt idx="457">
                  <c:v>77464</c:v>
                </c:pt>
                <c:pt idx="458">
                  <c:v>77493</c:v>
                </c:pt>
                <c:pt idx="459">
                  <c:v>77524</c:v>
                </c:pt>
                <c:pt idx="460">
                  <c:v>77554</c:v>
                </c:pt>
                <c:pt idx="461">
                  <c:v>77585</c:v>
                </c:pt>
                <c:pt idx="462">
                  <c:v>77615</c:v>
                </c:pt>
                <c:pt idx="463">
                  <c:v>77646</c:v>
                </c:pt>
                <c:pt idx="464">
                  <c:v>77677</c:v>
                </c:pt>
                <c:pt idx="465">
                  <c:v>77707</c:v>
                </c:pt>
                <c:pt idx="466">
                  <c:v>77738</c:v>
                </c:pt>
                <c:pt idx="467">
                  <c:v>77768</c:v>
                </c:pt>
                <c:pt idx="468">
                  <c:v>77799</c:v>
                </c:pt>
                <c:pt idx="469">
                  <c:v>77830</c:v>
                </c:pt>
                <c:pt idx="470">
                  <c:v>77858</c:v>
                </c:pt>
                <c:pt idx="471">
                  <c:v>77889</c:v>
                </c:pt>
                <c:pt idx="472">
                  <c:v>77919</c:v>
                </c:pt>
                <c:pt idx="473">
                  <c:v>77950</c:v>
                </c:pt>
                <c:pt idx="474">
                  <c:v>77980</c:v>
                </c:pt>
                <c:pt idx="475">
                  <c:v>78011</c:v>
                </c:pt>
                <c:pt idx="476">
                  <c:v>78042</c:v>
                </c:pt>
                <c:pt idx="477">
                  <c:v>78072</c:v>
                </c:pt>
                <c:pt idx="478">
                  <c:v>78103</c:v>
                </c:pt>
                <c:pt idx="479">
                  <c:v>78133</c:v>
                </c:pt>
                <c:pt idx="480">
                  <c:v>78164</c:v>
                </c:pt>
                <c:pt idx="481">
                  <c:v>78195</c:v>
                </c:pt>
                <c:pt idx="482">
                  <c:v>78223</c:v>
                </c:pt>
                <c:pt idx="483">
                  <c:v>78254</c:v>
                </c:pt>
                <c:pt idx="484">
                  <c:v>78284</c:v>
                </c:pt>
                <c:pt idx="485">
                  <c:v>78315</c:v>
                </c:pt>
                <c:pt idx="486">
                  <c:v>78345</c:v>
                </c:pt>
                <c:pt idx="487">
                  <c:v>78376</c:v>
                </c:pt>
                <c:pt idx="488">
                  <c:v>78407</c:v>
                </c:pt>
                <c:pt idx="489">
                  <c:v>78437</c:v>
                </c:pt>
                <c:pt idx="490">
                  <c:v>78468</c:v>
                </c:pt>
                <c:pt idx="491">
                  <c:v>78498</c:v>
                </c:pt>
              </c:numCache>
            </c:numRef>
          </c:cat>
          <c:val>
            <c:numRef>
              <c:f>'Monthly Data'!$AJB$692:$AJB$1183</c:f>
              <c:numCache>
                <c:formatCode>0.0</c:formatCode>
                <c:ptCount val="492"/>
                <c:pt idx="0">
                  <c:v>-16.591288064613906</c:v>
                </c:pt>
                <c:pt idx="1">
                  <c:v>-19.857080573141445</c:v>
                </c:pt>
                <c:pt idx="2">
                  <c:v>-23.198327972147609</c:v>
                </c:pt>
                <c:pt idx="3">
                  <c:v>-26.617675859096607</c:v>
                </c:pt>
                <c:pt idx="4">
                  <c:v>-30.117894973861254</c:v>
                </c:pt>
                <c:pt idx="5">
                  <c:v>-33.701888686650634</c:v>
                </c:pt>
                <c:pt idx="6">
                  <c:v>-37.372701030100174</c:v>
                </c:pt>
                <c:pt idx="7">
                  <c:v>-41.133525322226141</c:v>
                </c:pt>
                <c:pt idx="8">
                  <c:v>-44.987713431583984</c:v>
                </c:pt>
                <c:pt idx="9">
                  <c:v>-48.938785741132151</c:v>
                </c:pt>
                <c:pt idx="10">
                  <c:v>-52.990441873056561</c:v>
                </c:pt>
                <c:pt idx="11">
                  <c:v>-57.146572243231972</c:v>
                </c:pt>
                <c:pt idx="12">
                  <c:v>-53.239968612559174</c:v>
                </c:pt>
                <c:pt idx="13">
                  <c:v>-48.922113997383157</c:v>
                </c:pt>
                <c:pt idx="14">
                  <c:v>-44.124461368001519</c:v>
                </c:pt>
                <c:pt idx="15">
                  <c:v>-38.762333686496099</c:v>
                </c:pt>
                <c:pt idx="16">
                  <c:v>-32.729882849033871</c:v>
                </c:pt>
                <c:pt idx="17">
                  <c:v>-25.89303202154889</c:v>
                </c:pt>
                <c:pt idx="18">
                  <c:v>-18.079392967161027</c:v>
                </c:pt>
                <c:pt idx="19">
                  <c:v>-9.0635293436549773</c:v>
                </c:pt>
                <c:pt idx="20">
                  <c:v>1.4551491886760601</c:v>
                </c:pt>
                <c:pt idx="21">
                  <c:v>13.886552115219502</c:v>
                </c:pt>
                <c:pt idx="22">
                  <c:v>28.804575103085597</c:v>
                </c:pt>
                <c:pt idx="23">
                  <c:v>47.038217256980687</c:v>
                </c:pt>
                <c:pt idx="24">
                  <c:v>46.261987503006821</c:v>
                </c:pt>
                <c:pt idx="25">
                  <c:v>45.54218789926972</c:v>
                </c:pt>
                <c:pt idx="26">
                  <c:v>44.872880757302909</c:v>
                </c:pt>
                <c:pt idx="27">
                  <c:v>44.248933194180694</c:v>
                </c:pt>
                <c:pt idx="28">
                  <c:v>43.665885245488283</c:v>
                </c:pt>
                <c:pt idx="29">
                  <c:v>43.119843090725766</c:v>
                </c:pt>
                <c:pt idx="30">
                  <c:v>42.607391984171386</c:v>
                </c:pt>
                <c:pt idx="31">
                  <c:v>42.125524775019358</c:v>
                </c:pt>
                <c:pt idx="32">
                  <c:v>41.671582854773504</c:v>
                </c:pt>
                <c:pt idx="33">
                  <c:v>41.243207082223933</c:v>
                </c:pt>
                <c:pt idx="34">
                  <c:v>40.838296773082362</c:v>
                </c:pt>
                <c:pt idx="35">
                  <c:v>40.454975249321791</c:v>
                </c:pt>
                <c:pt idx="36">
                  <c:v>39.793690454370278</c:v>
                </c:pt>
                <c:pt idx="37">
                  <c:v>39.17417637093854</c:v>
                </c:pt>
                <c:pt idx="38">
                  <c:v>38.592596436390977</c:v>
                </c:pt>
                <c:pt idx="39">
                  <c:v>38.045569972299234</c:v>
                </c:pt>
                <c:pt idx="40">
                  <c:v>37.530106424209777</c:v>
                </c:pt>
                <c:pt idx="41">
                  <c:v>37.043550665140259</c:v>
                </c:pt>
                <c:pt idx="42">
                  <c:v>36.58353725040385</c:v>
                </c:pt>
                <c:pt idx="43">
                  <c:v>36.147951960061647</c:v>
                </c:pt>
                <c:pt idx="44">
                  <c:v>35.734899309551906</c:v>
                </c:pt>
                <c:pt idx="45">
                  <c:v>35.34267497518141</c:v>
                </c:pt>
                <c:pt idx="46">
                  <c:v>34.969742288392894</c:v>
                </c:pt>
                <c:pt idx="47">
                  <c:v>34.614712115187928</c:v>
                </c:pt>
                <c:pt idx="48">
                  <c:v>32.900419518724647</c:v>
                </c:pt>
                <c:pt idx="49">
                  <c:v>31.279632073615318</c:v>
                </c:pt>
                <c:pt idx="50">
                  <c:v>29.744902600081616</c:v>
                </c:pt>
                <c:pt idx="51">
                  <c:v>28.289554302834631</c:v>
                </c:pt>
                <c:pt idx="52">
                  <c:v>26.9075836654348</c:v>
                </c:pt>
                <c:pt idx="53">
                  <c:v>25.593577671476623</c:v>
                </c:pt>
                <c:pt idx="54">
                  <c:v>24.342642945729992</c:v>
                </c:pt>
                <c:pt idx="55">
                  <c:v>23.150344859651014</c:v>
                </c:pt>
                <c:pt idx="56">
                  <c:v>22.012655003945937</c:v>
                </c:pt>
                <c:pt idx="57">
                  <c:v>20.925905716952386</c:v>
                </c:pt>
                <c:pt idx="58">
                  <c:v>19.886750587306267</c:v>
                </c:pt>
                <c:pt idx="59">
                  <c:v>18.892130034763639</c:v>
                </c:pt>
                <c:pt idx="60">
                  <c:v>14.744500890373004</c:v>
                </c:pt>
                <c:pt idx="61">
                  <c:v>10.723481126404465</c:v>
                </c:pt>
                <c:pt idx="62">
                  <c:v>6.8233606310963921</c:v>
                </c:pt>
                <c:pt idx="63">
                  <c:v>3.0387675769023161</c:v>
                </c:pt>
                <c:pt idx="64">
                  <c:v>-0.6353562651162008</c:v>
                </c:pt>
                <c:pt idx="65">
                  <c:v>-4.2037780803324125</c:v>
                </c:pt>
                <c:pt idx="66">
                  <c:v>-7.6709946465232974</c:v>
                </c:pt>
                <c:pt idx="67">
                  <c:v>-11.041251238596857</c:v>
                </c:pt>
                <c:pt idx="68">
                  <c:v>-14.318558969189709</c:v>
                </c:pt>
                <c:pt idx="69">
                  <c:v>-17.506710714062123</c:v>
                </c:pt>
                <c:pt idx="70">
                  <c:v>-20.609295755229596</c:v>
                </c:pt>
                <c:pt idx="71">
                  <c:v>-23.629713260687041</c:v>
                </c:pt>
                <c:pt idx="72">
                  <c:v>-24.939777572668532</c:v>
                </c:pt>
                <c:pt idx="73">
                  <c:v>-26.303551183615298</c:v>
                </c:pt>
                <c:pt idx="74">
                  <c:v>-27.724406132656625</c:v>
                </c:pt>
                <c:pt idx="75">
                  <c:v>-29.206002768923071</c:v>
                </c:pt>
                <c:pt idx="76">
                  <c:v>-30.752321237767461</c:v>
                </c:pt>
                <c:pt idx="77">
                  <c:v>-32.367697185442395</c:v>
                </c:pt>
                <c:pt idx="78">
                  <c:v>-34.056862356670266</c:v>
                </c:pt>
                <c:pt idx="79">
                  <c:v>-35.824990885654046</c:v>
                </c:pt>
                <c:pt idx="80">
                  <c:v>-37.677752234351445</c:v>
                </c:pt>
                <c:pt idx="81">
                  <c:v>-39.621371918935367</c:v>
                </c:pt>
                <c:pt idx="82">
                  <c:v>-41.662701394789579</c:v>
                </c:pt>
                <c:pt idx="83">
                  <c:v>-43.809298753054819</c:v>
                </c:pt>
                <c:pt idx="84">
                  <c:v>-44.202161074993342</c:v>
                </c:pt>
                <c:pt idx="85">
                  <c:v>-44.625967860390233</c:v>
                </c:pt>
                <c:pt idx="86">
                  <c:v>-45.084525090815653</c:v>
                </c:pt>
                <c:pt idx="87">
                  <c:v>-45.582289580921653</c:v>
                </c:pt>
                <c:pt idx="88">
                  <c:v>-46.124514309188015</c:v>
                </c:pt>
                <c:pt idx="89">
                  <c:v>-46.717434511901686</c:v>
                </c:pt>
                <c:pt idx="90">
                  <c:v>-47.368508533622325</c:v>
                </c:pt>
                <c:pt idx="91">
                  <c:v>-48.086733200345257</c:v>
                </c:pt>
                <c:pt idx="92">
                  <c:v>-48.883062079575765</c:v>
                </c:pt>
                <c:pt idx="93">
                  <c:v>-49.770968038961591</c:v>
                </c:pt>
                <c:pt idx="94">
                  <c:v>-50.767211726476454</c:v>
                </c:pt>
                <c:pt idx="95">
                  <c:v>-51.892909624885803</c:v>
                </c:pt>
                <c:pt idx="96">
                  <c:v>-47.17695391018961</c:v>
                </c:pt>
                <c:pt idx="97">
                  <c:v>-42.014507595398818</c:v>
                </c:pt>
                <c:pt idx="98">
                  <c:v>-36.339011575572165</c:v>
                </c:pt>
                <c:pt idx="99">
                  <c:v>-30.069985557090547</c:v>
                </c:pt>
                <c:pt idx="100">
                  <c:v>-23.109187633649071</c:v>
                </c:pt>
                <c:pt idx="101">
                  <c:v>-15.335428276595849</c:v>
                </c:pt>
                <c:pt idx="102">
                  <c:v>-6.5974545929817765</c:v>
                </c:pt>
                <c:pt idx="103">
                  <c:v>3.2959882747012159</c:v>
                </c:pt>
                <c:pt idx="104">
                  <c:v>14.590317590643934</c:v>
                </c:pt>
                <c:pt idx="105">
                  <c:v>27.605747036508149</c:v>
                </c:pt>
                <c:pt idx="106">
                  <c:v>42.768131748667884</c:v>
                </c:pt>
                <c:pt idx="107">
                  <c:v>60.656449559360652</c:v>
                </c:pt>
                <c:pt idx="108">
                  <c:v>56.389593203010975</c:v>
                </c:pt>
                <c:pt idx="109">
                  <c:v>52.514487139159911</c:v>
                </c:pt>
                <c:pt idx="110">
                  <c:v>48.979548063417496</c:v>
                </c:pt>
                <c:pt idx="111">
                  <c:v>45.741868130004491</c:v>
                </c:pt>
                <c:pt idx="112">
                  <c:v>42.765464706519367</c:v>
                </c:pt>
                <c:pt idx="113">
                  <c:v>40.019937422143926</c:v>
                </c:pt>
                <c:pt idx="114">
                  <c:v>37.479426061341542</c:v>
                </c:pt>
                <c:pt idx="115">
                  <c:v>35.121793505738083</c:v>
                </c:pt>
                <c:pt idx="116">
                  <c:v>32.927978993717545</c:v>
                </c:pt>
                <c:pt idx="117">
                  <c:v>30.881481668119648</c:v>
                </c:pt>
                <c:pt idx="118">
                  <c:v>28.967944785286392</c:v>
                </c:pt>
                <c:pt idx="119">
                  <c:v>27.17481841583114</c:v>
                </c:pt>
                <c:pt idx="120">
                  <c:v>26.018546138004808</c:v>
                </c:pt>
                <c:pt idx="121">
                  <c:v>24.912373909266151</c:v>
                </c:pt>
                <c:pt idx="122">
                  <c:v>23.853114604162357</c:v>
                </c:pt>
                <c:pt idx="123">
                  <c:v>22.837845816743979</c:v>
                </c:pt>
                <c:pt idx="124">
                  <c:v>21.863882935480845</c:v>
                </c:pt>
                <c:pt idx="125">
                  <c:v>20.928755438976566</c:v>
                </c:pt>
                <c:pt idx="126">
                  <c:v>20.030185971780369</c:v>
                </c:pt>
                <c:pt idx="127">
                  <c:v>19.166071827190677</c:v>
                </c:pt>
                <c:pt idx="128">
                  <c:v>18.334468520093424</c:v>
                </c:pt>
                <c:pt idx="129">
                  <c:v>17.53357517969782</c:v>
                </c:pt>
                <c:pt idx="130">
                  <c:v>16.761721531212132</c:v>
                </c:pt>
                <c:pt idx="131">
                  <c:v>16.017356268402239</c:v>
                </c:pt>
                <c:pt idx="132">
                  <c:v>15.316280042276205</c:v>
                </c:pt>
                <c:pt idx="133">
                  <c:v>14.633432827996856</c:v>
                </c:pt>
                <c:pt idx="134">
                  <c:v>13.968112778459044</c:v>
                </c:pt>
                <c:pt idx="135">
                  <c:v>13.319653619714984</c:v>
                </c:pt>
                <c:pt idx="136">
                  <c:v>12.687422425391048</c:v>
                </c:pt>
                <c:pt idx="137">
                  <c:v>12.070817556127892</c:v>
                </c:pt>
                <c:pt idx="138">
                  <c:v>11.469266749943358</c:v>
                </c:pt>
                <c:pt idx="139">
                  <c:v>10.88222535077621</c:v>
                </c:pt>
                <c:pt idx="140">
                  <c:v>10.309174663685354</c:v>
                </c:pt>
                <c:pt idx="141">
                  <c:v>9.7496204262635757</c:v>
                </c:pt>
                <c:pt idx="142">
                  <c:v>9.2030913867977517</c:v>
                </c:pt>
                <c:pt idx="143">
                  <c:v>8.6691379805787108</c:v>
                </c:pt>
                <c:pt idx="144">
                  <c:v>7.0457300467478632</c:v>
                </c:pt>
                <c:pt idx="145">
                  <c:v>5.4454439479156349</c:v>
                </c:pt>
                <c:pt idx="146">
                  <c:v>3.8677891983581958</c:v>
                </c:pt>
                <c:pt idx="147">
                  <c:v>2.3122890879057678</c:v>
                </c:pt>
                <c:pt idx="148">
                  <c:v>0.77848020169743393</c:v>
                </c:pt>
                <c:pt idx="149">
                  <c:v>-0.73408804011233997</c:v>
                </c:pt>
                <c:pt idx="150">
                  <c:v>-2.2258538236560952</c:v>
                </c:pt>
                <c:pt idx="151">
                  <c:v>-3.697243364571861</c:v>
                </c:pt>
                <c:pt idx="152">
                  <c:v>-5.1486713139973972</c:v>
                </c:pt>
                <c:pt idx="153">
                  <c:v>-6.5805411481516103</c:v>
                </c:pt>
                <c:pt idx="154">
                  <c:v>-7.9932455422725894</c:v>
                </c:pt>
                <c:pt idx="155">
                  <c:v>-9.3871667296401995</c:v>
                </c:pt>
                <c:pt idx="156">
                  <c:v>-8.5964385001592802</c:v>
                </c:pt>
                <c:pt idx="157">
                  <c:v>-7.793142481240281</c:v>
                </c:pt>
                <c:pt idx="158">
                  <c:v>-6.9769766450827149</c:v>
                </c:pt>
                <c:pt idx="159">
                  <c:v>-6.1476292080012769</c:v>
                </c:pt>
                <c:pt idx="160">
                  <c:v>-5.304778233309591</c:v>
                </c:pt>
                <c:pt idx="161">
                  <c:v>-4.4480912146469365</c:v>
                </c:pt>
                <c:pt idx="162">
                  <c:v>-3.5772246386152347</c:v>
                </c:pt>
                <c:pt idx="163">
                  <c:v>-2.6918235255175773</c:v>
                </c:pt>
                <c:pt idx="164">
                  <c:v>-1.791520946908264</c:v>
                </c:pt>
                <c:pt idx="165">
                  <c:v>-0.87593751857716029</c:v>
                </c:pt>
                <c:pt idx="166">
                  <c:v>5.5319132503825585E-2</c:v>
                </c:pt>
                <c:pt idx="167">
                  <c:v>1.0026549288454305</c:v>
                </c:pt>
                <c:pt idx="168">
                  <c:v>2.3083669374201605</c:v>
                </c:pt>
                <c:pt idx="169">
                  <c:v>3.6119006218721381</c:v>
                </c:pt>
                <c:pt idx="170">
                  <c:v>4.9132614288172221</c:v>
                </c:pt>
                <c:pt idx="171">
                  <c:v>6.2124547867284008</c:v>
                </c:pt>
                <c:pt idx="172">
                  <c:v>7.5094861060110247</c:v>
                </c:pt>
                <c:pt idx="173">
                  <c:v>8.8043607790782232</c:v>
                </c:pt>
                <c:pt idx="174">
                  <c:v>10.097084180425369</c:v>
                </c:pt>
                <c:pt idx="175">
                  <c:v>11.387661666704659</c:v>
                </c:pt>
                <c:pt idx="176">
                  <c:v>12.67609857679895</c:v>
                </c:pt>
                <c:pt idx="177">
                  <c:v>13.962400231895472</c:v>
                </c:pt>
                <c:pt idx="178">
                  <c:v>15.246571935559004</c:v>
                </c:pt>
                <c:pt idx="179">
                  <c:v>16.528618973804782</c:v>
                </c:pt>
                <c:pt idx="180">
                  <c:v>14.123585780125893</c:v>
                </c:pt>
                <c:pt idx="181">
                  <c:v>11.783029524020264</c:v>
                </c:pt>
                <c:pt idx="182">
                  <c:v>9.5043916424379091</c:v>
                </c:pt>
                <c:pt idx="183">
                  <c:v>7.2852471764051785</c:v>
                </c:pt>
                <c:pt idx="184">
                  <c:v>5.1232961626642748</c:v>
                </c:pt>
                <c:pt idx="185">
                  <c:v>3.0163556824277009</c:v>
                </c:pt>
                <c:pt idx="186">
                  <c:v>0.96235250946352835</c:v>
                </c:pt>
                <c:pt idx="187">
                  <c:v>-1.0406836945404478</c:v>
                </c:pt>
                <c:pt idx="188">
                  <c:v>-2.9946266842791402</c:v>
                </c:pt>
                <c:pt idx="189">
                  <c:v>-4.9012594772009521</c:v>
                </c:pt>
                <c:pt idx="190">
                  <c:v>-6.7622797802891625</c:v>
                </c:pt>
                <c:pt idx="191">
                  <c:v>-8.5793050319711881</c:v>
                </c:pt>
                <c:pt idx="192">
                  <c:v>-8.8376986087693012</c:v>
                </c:pt>
                <c:pt idx="193">
                  <c:v>-9.0998405111375149</c:v>
                </c:pt>
                <c:pt idx="194">
                  <c:v>-9.3658128962761538</c:v>
                </c:pt>
                <c:pt idx="195">
                  <c:v>-9.6357003400595147</c:v>
                </c:pt>
                <c:pt idx="196">
                  <c:v>-9.9095899267019689</c:v>
                </c:pt>
                <c:pt idx="197">
                  <c:v>-10.187571342442396</c:v>
                </c:pt>
                <c:pt idx="198">
                  <c:v>-10.469736973459476</c:v>
                </c:pt>
                <c:pt idx="199">
                  <c:v>-10.756182008241638</c:v>
                </c:pt>
                <c:pt idx="200">
                  <c:v>-11.047004544650633</c:v>
                </c:pt>
                <c:pt idx="201">
                  <c:v>-11.342305701931153</c:v>
                </c:pt>
                <c:pt idx="202">
                  <c:v>-11.642189737935581</c:v>
                </c:pt>
                <c:pt idx="203">
                  <c:v>-11.946764171848969</c:v>
                </c:pt>
                <c:pt idx="204">
                  <c:v>-12.047391849318529</c:v>
                </c:pt>
                <c:pt idx="205">
                  <c:v>-12.150063857230776</c:v>
                </c:pt>
                <c:pt idx="206">
                  <c:v>-12.25484313317105</c:v>
                </c:pt>
                <c:pt idx="207">
                  <c:v>-12.361795225007938</c:v>
                </c:pt>
                <c:pt idx="208">
                  <c:v>-12.470988427634992</c:v>
                </c:pt>
                <c:pt idx="209">
                  <c:v>-12.5824939283997</c:v>
                </c:pt>
                <c:pt idx="210">
                  <c:v>-12.696385961870206</c:v>
                </c:pt>
                <c:pt idx="211">
                  <c:v>-12.812741974646883</c:v>
                </c:pt>
                <c:pt idx="212">
                  <c:v>-12.931642800987603</c:v>
                </c:pt>
                <c:pt idx="213">
                  <c:v>-13.053172850083641</c:v>
                </c:pt>
                <c:pt idx="214">
                  <c:v>-13.177420305898139</c:v>
                </c:pt>
                <c:pt idx="215">
                  <c:v>-13.304477340561192</c:v>
                </c:pt>
                <c:pt idx="216">
                  <c:v>-11.211906185579878</c:v>
                </c:pt>
                <c:pt idx="217">
                  <c:v>-9.0718818552466018</c:v>
                </c:pt>
                <c:pt idx="218">
                  <c:v>-6.8827716963259178</c:v>
                </c:pt>
                <c:pt idx="219">
                  <c:v>-4.6428672901927683</c:v>
                </c:pt>
                <c:pt idx="220">
                  <c:v>-2.3503800062562448</c:v>
                </c:pt>
                <c:pt idx="221">
                  <c:v>-3.4362385073336554E-3</c:v>
                </c:pt>
                <c:pt idx="222">
                  <c:v>2.3999277014716398</c:v>
                </c:pt>
                <c:pt idx="223">
                  <c:v>4.8617710642921139</c:v>
                </c:pt>
                <c:pt idx="224">
                  <c:v>7.3842545474787471</c:v>
                </c:pt>
                <c:pt idx="225">
                  <c:v>9.9696466204683958</c:v>
                </c:pt>
                <c:pt idx="226">
                  <c:v>12.620330328804741</c:v>
                </c:pt>
                <c:pt idx="227">
                  <c:v>15.33881062042623</c:v>
                </c:pt>
                <c:pt idx="228">
                  <c:v>15.569959335925887</c:v>
                </c:pt>
                <c:pt idx="229">
                  <c:v>15.795346109693583</c:v>
                </c:pt>
                <c:pt idx="230">
                  <c:v>16.015183735070011</c:v>
                </c:pt>
                <c:pt idx="231">
                  <c:v>16.229674654634607</c:v>
                </c:pt>
                <c:pt idx="232">
                  <c:v>16.439011582000319</c:v>
                </c:pt>
                <c:pt idx="233">
                  <c:v>16.6433780793176</c:v>
                </c:pt>
                <c:pt idx="234">
                  <c:v>16.842949094124364</c:v>
                </c:pt>
                <c:pt idx="235">
                  <c:v>17.037891458842978</c:v>
                </c:pt>
                <c:pt idx="236">
                  <c:v>17.22836435592059</c:v>
                </c:pt>
                <c:pt idx="237">
                  <c:v>17.414519751339625</c:v>
                </c:pt>
                <c:pt idx="238">
                  <c:v>17.596502798978932</c:v>
                </c:pt>
                <c:pt idx="239">
                  <c:v>17.774452218086623</c:v>
                </c:pt>
                <c:pt idx="240">
                  <c:v>18.56447113944067</c:v>
                </c:pt>
                <c:pt idx="241">
                  <c:v>19.331759833737607</c:v>
                </c:pt>
                <c:pt idx="242">
                  <c:v>20.077285371444731</c:v>
                </c:pt>
                <c:pt idx="243">
                  <c:v>20.80196073073941</c:v>
                </c:pt>
                <c:pt idx="244">
                  <c:v>21.50664852736206</c:v>
                </c:pt>
                <c:pt idx="245">
                  <c:v>22.192164440043683</c:v>
                </c:pt>
                <c:pt idx="246">
                  <c:v>22.859280360106851</c:v>
                </c:pt>
                <c:pt idx="247">
                  <c:v>23.508727290809077</c:v>
                </c:pt>
                <c:pt idx="248">
                  <c:v>24.141198019324392</c:v>
                </c:pt>
                <c:pt idx="249">
                  <c:v>24.75734958189517</c:v>
                </c:pt>
                <c:pt idx="250">
                  <c:v>25.357805540595322</c:v>
                </c:pt>
                <c:pt idx="251">
                  <c:v>25.943158088289735</c:v>
                </c:pt>
                <c:pt idx="252">
                  <c:v>23.44890664979846</c:v>
                </c:pt>
                <c:pt idx="253">
                  <c:v>21.058033223423124</c:v>
                </c:pt>
                <c:pt idx="254">
                  <c:v>18.764241306777734</c:v>
                </c:pt>
                <c:pt idx="255">
                  <c:v>16.561735562028403</c:v>
                </c:pt>
                <c:pt idx="256">
                  <c:v>14.44517292653164</c:v>
                </c:pt>
                <c:pt idx="257">
                  <c:v>12.409619337028374</c:v>
                </c:pt>
                <c:pt idx="258">
                  <c:v>10.450511329529803</c:v>
                </c:pt>
                <c:pt idx="259">
                  <c:v>8.5636218858316369</c:v>
                </c:pt>
                <c:pt idx="260">
                  <c:v>6.7450299886703959</c:v>
                </c:pt>
                <c:pt idx="261">
                  <c:v>4.9910934240429299</c:v>
                </c:pt>
                <c:pt idx="262">
                  <c:v>3.298424433690343</c:v>
                </c:pt>
                <c:pt idx="263">
                  <c:v>1.6638678752666038</c:v>
                </c:pt>
                <c:pt idx="264">
                  <c:v>2.5817382733223582</c:v>
                </c:pt>
                <c:pt idx="265">
                  <c:v>3.4970703519766602</c:v>
                </c:pt>
                <c:pt idx="266">
                  <c:v>4.4098746260615656</c:v>
                </c:pt>
                <c:pt idx="267">
                  <c:v>5.3201615524131114</c:v>
                </c:pt>
                <c:pt idx="268">
                  <c:v>6.2279415302707122</c:v>
                </c:pt>
                <c:pt idx="269">
                  <c:v>7.1332249016730458</c:v>
                </c:pt>
                <c:pt idx="270">
                  <c:v>8.0360219518510405</c:v>
                </c:pt>
                <c:pt idx="271">
                  <c:v>8.9363429096169824</c:v>
                </c:pt>
                <c:pt idx="272">
                  <c:v>9.8341979477513064</c:v>
                </c:pt>
                <c:pt idx="273">
                  <c:v>10.729597183385351</c:v>
                </c:pt>
                <c:pt idx="274">
                  <c:v>11.6225506783816</c:v>
                </c:pt>
                <c:pt idx="275">
                  <c:v>12.513068439710494</c:v>
                </c:pt>
                <c:pt idx="276">
                  <c:v>11.671125956269933</c:v>
                </c:pt>
                <c:pt idx="277">
                  <c:v>10.846383569383121</c:v>
                </c:pt>
                <c:pt idx="278">
                  <c:v>10.03831953561496</c:v>
                </c:pt>
                <c:pt idx="279">
                  <c:v>9.2464330022129246</c:v>
                </c:pt>
                <c:pt idx="280">
                  <c:v>8.4702429718872168</c:v>
                </c:pt>
                <c:pt idx="281">
                  <c:v>7.7092873285461394</c:v>
                </c:pt>
                <c:pt idx="282">
                  <c:v>6.9631219198399208</c:v>
                </c:pt>
                <c:pt idx="283">
                  <c:v>6.2313196926860144</c:v>
                </c:pt>
                <c:pt idx="284">
                  <c:v>5.5134698782399312</c:v>
                </c:pt>
                <c:pt idx="285">
                  <c:v>4.809177223043676</c:v>
                </c:pt>
                <c:pt idx="286">
                  <c:v>4.1180612633276326</c:v>
                </c:pt>
                <c:pt idx="287">
                  <c:v>3.4397556396664726</c:v>
                </c:pt>
                <c:pt idx="288">
                  <c:v>1.5798823970407483</c:v>
                </c:pt>
                <c:pt idx="289">
                  <c:v>-0.26938910876603472</c:v>
                </c:pt>
                <c:pt idx="290">
                  <c:v>-2.1081492689052226</c:v>
                </c:pt>
                <c:pt idx="291">
                  <c:v>-3.9364874498652114</c:v>
                </c:pt>
                <c:pt idx="292">
                  <c:v>-5.7544920079497501</c:v>
                </c:pt>
                <c:pt idx="293">
                  <c:v>-7.5622503035114477</c:v>
                </c:pt>
                <c:pt idx="294">
                  <c:v>-9.3598487149452012</c:v>
                </c:pt>
                <c:pt idx="295">
                  <c:v>-11.147372652446492</c:v>
                </c:pt>
                <c:pt idx="296">
                  <c:v>-12.924906571538884</c:v>
                </c:pt>
                <c:pt idx="297">
                  <c:v>-14.692533986375494</c:v>
                </c:pt>
                <c:pt idx="298">
                  <c:v>-16.450337482818483</c:v>
                </c:pt>
                <c:pt idx="299">
                  <c:v>-18.198398731301239</c:v>
                </c:pt>
                <c:pt idx="300">
                  <c:v>-16.756152543743113</c:v>
                </c:pt>
                <c:pt idx="301">
                  <c:v>-15.268793776342235</c:v>
                </c:pt>
                <c:pt idx="302">
                  <c:v>-13.734172158609809</c:v>
                </c:pt>
                <c:pt idx="303">
                  <c:v>-12.149998558249465</c:v>
                </c:pt>
                <c:pt idx="304">
                  <c:v>-10.513833587810538</c:v>
                </c:pt>
                <c:pt idx="305">
                  <c:v>-8.8230750708636947</c:v>
                </c:pt>
                <c:pt idx="306">
                  <c:v>-7.0749442322498908</c:v>
                </c:pt>
                <c:pt idx="307">
                  <c:v>-5.2664704582518738</c:v>
                </c:pt>
                <c:pt idx="308">
                  <c:v>-3.3944744508788602</c:v>
                </c:pt>
                <c:pt idx="309">
                  <c:v>-1.4555495753131709</c:v>
                </c:pt>
                <c:pt idx="310">
                  <c:v>0.55395882969442312</c:v>
                </c:pt>
                <c:pt idx="311">
                  <c:v>2.6379764428369867</c:v>
                </c:pt>
                <c:pt idx="312">
                  <c:v>0.40173470701250835</c:v>
                </c:pt>
                <c:pt idx="313">
                  <c:v>-1.8247181451866368</c:v>
                </c:pt>
                <c:pt idx="314">
                  <c:v>-4.0414462479105566</c:v>
                </c:pt>
                <c:pt idx="315">
                  <c:v>-6.2485131762770862</c:v>
                </c:pt>
                <c:pt idx="316">
                  <c:v>-8.4459819524497277</c:v>
                </c:pt>
                <c:pt idx="317">
                  <c:v>-10.633915051636279</c:v>
                </c:pt>
                <c:pt idx="318">
                  <c:v>-12.812374408009703</c:v>
                </c:pt>
                <c:pt idx="319">
                  <c:v>-14.981421420552138</c:v>
                </c:pt>
                <c:pt idx="320">
                  <c:v>-17.141116958823304</c:v>
                </c:pt>
                <c:pt idx="321">
                  <c:v>-19.291521368654671</c:v>
                </c:pt>
                <c:pt idx="322">
                  <c:v>-21.432694477769928</c:v>
                </c:pt>
                <c:pt idx="323">
                  <c:v>-23.564695601333568</c:v>
                </c:pt>
                <c:pt idx="324">
                  <c:v>-24.404945626184528</c:v>
                </c:pt>
                <c:pt idx="325">
                  <c:v>-25.279545101725844</c:v>
                </c:pt>
                <c:pt idx="326">
                  <c:v>-26.190644289476921</c:v>
                </c:pt>
                <c:pt idx="327">
                  <c:v>-27.140576749752071</c:v>
                </c:pt>
                <c:pt idx="328">
                  <c:v>-28.131879298572443</c:v>
                </c:pt>
                <c:pt idx="329">
                  <c:v>-29.167314630022659</c:v>
                </c:pt>
                <c:pt idx="330">
                  <c:v>-30.249897028837538</c:v>
                </c:pt>
                <c:pt idx="331">
                  <c:v>-31.382921677174352</c:v>
                </c:pt>
                <c:pt idx="332">
                  <c:v>-32.569998155692915</c:v>
                </c:pt>
                <c:pt idx="333">
                  <c:v>-33.815088856380854</c:v>
                </c:pt>
                <c:pt idx="334">
                  <c:v>-35.122553168323932</c:v>
                </c:pt>
                <c:pt idx="335">
                  <c:v>-36.497198474623225</c:v>
                </c:pt>
                <c:pt idx="336">
                  <c:v>-34.997143676567518</c:v>
                </c:pt>
                <c:pt idx="337">
                  <c:v>-33.399932666441089</c:v>
                </c:pt>
                <c:pt idx="338">
                  <c:v>-31.695810555037824</c:v>
                </c:pt>
                <c:pt idx="339">
                  <c:v>-29.873671324718117</c:v>
                </c:pt>
                <c:pt idx="340">
                  <c:v>-27.920815511356011</c:v>
                </c:pt>
                <c:pt idx="341">
                  <c:v>-25.822653795897921</c:v>
                </c:pt>
                <c:pt idx="342">
                  <c:v>-23.562341874779207</c:v>
                </c:pt>
                <c:pt idx="343">
                  <c:v>-21.120327273878686</c:v>
                </c:pt>
                <c:pt idx="344">
                  <c:v>-18.473782292988986</c:v>
                </c:pt>
                <c:pt idx="345">
                  <c:v>-15.595888241948174</c:v>
                </c:pt>
                <c:pt idx="346">
                  <c:v>-12.454923390976475</c:v>
                </c:pt>
                <c:pt idx="347">
                  <c:v>-9.0130888281860706</c:v>
                </c:pt>
                <c:pt idx="348">
                  <c:v>-5.9260032383253645</c:v>
                </c:pt>
                <c:pt idx="349">
                  <c:v>-2.7918367806558138</c:v>
                </c:pt>
                <c:pt idx="350">
                  <c:v>0.39049586003783077</c:v>
                </c:pt>
                <c:pt idx="351">
                  <c:v>3.6221136157490292</c:v>
                </c:pt>
                <c:pt idx="352">
                  <c:v>6.9041703469730749</c:v>
                </c:pt>
                <c:pt idx="353">
                  <c:v>10.237856216333995</c:v>
                </c:pt>
                <c:pt idx="354">
                  <c:v>13.624399127549623</c:v>
                </c:pt>
                <c:pt idx="355">
                  <c:v>17.065066233390084</c:v>
                </c:pt>
                <c:pt idx="356">
                  <c:v>20.561165516519637</c:v>
                </c:pt>
                <c:pt idx="357">
                  <c:v>24.114047447365579</c:v>
                </c:pt>
                <c:pt idx="358">
                  <c:v>27.725106723428226</c:v>
                </c:pt>
                <c:pt idx="359">
                  <c:v>31.39578409473819</c:v>
                </c:pt>
                <c:pt idx="360">
                  <c:v>29.610133012012</c:v>
                </c:pt>
                <c:pt idx="361">
                  <c:v>27.913272379387053</c:v>
                </c:pt>
                <c:pt idx="362">
                  <c:v>26.298740275111172</c:v>
                </c:pt>
                <c:pt idx="363">
                  <c:v>24.760686967175943</c:v>
                </c:pt>
                <c:pt idx="364">
                  <c:v>23.293804093583617</c:v>
                </c:pt>
                <c:pt idx="365">
                  <c:v>21.893263451436496</c:v>
                </c:pt>
                <c:pt idx="366">
                  <c:v>20.554663907470896</c:v>
                </c:pt>
                <c:pt idx="367">
                  <c:v>19.273985200091133</c:v>
                </c:pt>
                <c:pt idx="368">
                  <c:v>18.047547611328696</c:v>
                </c:pt>
                <c:pt idx="369">
                  <c:v>16.871976656630977</c:v>
                </c:pt>
                <c:pt idx="370">
                  <c:v>15.744172078875948</c:v>
                </c:pt>
                <c:pt idx="371">
                  <c:v>14.66128054668043</c:v>
                </c:pt>
                <c:pt idx="372">
                  <c:v>13.736904890219279</c:v>
                </c:pt>
                <c:pt idx="373">
                  <c:v>12.834578012913141</c:v>
                </c:pt>
                <c:pt idx="374">
                  <c:v>11.953520330672362</c:v>
                </c:pt>
                <c:pt idx="375">
                  <c:v>11.092988583231531</c:v>
                </c:pt>
                <c:pt idx="376">
                  <c:v>10.252273742925482</c:v>
                </c:pt>
                <c:pt idx="377">
                  <c:v>9.4306990662951193</c:v>
                </c:pt>
                <c:pt idx="378">
                  <c:v>8.6276182772699457</c:v>
                </c:pt>
                <c:pt idx="379">
                  <c:v>7.8424138716763281</c:v>
                </c:pt>
                <c:pt idx="380">
                  <c:v>7.0744955337233506</c:v>
                </c:pt>
                <c:pt idx="381">
                  <c:v>6.3232986559316657</c:v>
                </c:pt>
                <c:pt idx="382">
                  <c:v>5.5882829547072106</c:v>
                </c:pt>
                <c:pt idx="383">
                  <c:v>4.8689311744252564</c:v>
                </c:pt>
                <c:pt idx="384">
                  <c:v>4.3700710837108545</c:v>
                </c:pt>
                <c:pt idx="385">
                  <c:v>3.8752265992248169</c:v>
                </c:pt>
                <c:pt idx="386">
                  <c:v>3.3843494295106638</c:v>
                </c:pt>
                <c:pt idx="387">
                  <c:v>2.8973920543541993</c:v>
                </c:pt>
                <c:pt idx="388">
                  <c:v>2.4143077094480532</c:v>
                </c:pt>
                <c:pt idx="389">
                  <c:v>1.9350503714210561</c:v>
                </c:pt>
                <c:pt idx="390">
                  <c:v>1.4595747432218076</c:v>
                </c:pt>
                <c:pt idx="391">
                  <c:v>0.98783623984685676</c:v>
                </c:pt>
                <c:pt idx="392">
                  <c:v>0.5197909744042164</c:v>
                </c:pt>
                <c:pt idx="393">
                  <c:v>5.5395744502888533E-2</c:v>
                </c:pt>
                <c:pt idx="394">
                  <c:v>-0.40539198104053753</c:v>
                </c:pt>
                <c:pt idx="395">
                  <c:v>-0.86261407518649946</c:v>
                </c:pt>
                <c:pt idx="396">
                  <c:v>-0.14020353539768848</c:v>
                </c:pt>
                <c:pt idx="397">
                  <c:v>0.5832471022289667</c:v>
                </c:pt>
                <c:pt idx="398">
                  <c:v>1.3077400855486587</c:v>
                </c:pt>
                <c:pt idx="399">
                  <c:v>2.0332776688986058</c:v>
                </c:pt>
                <c:pt idx="400">
                  <c:v>2.7598621131215424</c:v>
                </c:pt>
                <c:pt idx="401">
                  <c:v>3.4874956855891099</c:v>
                </c:pt>
                <c:pt idx="402">
                  <c:v>4.2161806602254188</c:v>
                </c:pt>
                <c:pt idx="403">
                  <c:v>4.9459193175309508</c:v>
                </c:pt>
                <c:pt idx="404">
                  <c:v>5.6767139446060071</c:v>
                </c:pt>
                <c:pt idx="405">
                  <c:v>6.4085668351749518</c:v>
                </c:pt>
                <c:pt idx="406">
                  <c:v>7.1414802896099303</c:v>
                </c:pt>
                <c:pt idx="407">
                  <c:v>7.8754566149551266</c:v>
                </c:pt>
                <c:pt idx="408">
                  <c:v>3.0908445412169954</c:v>
                </c:pt>
                <c:pt idx="409">
                  <c:v>-1.6317794979721754</c:v>
                </c:pt>
                <c:pt idx="410">
                  <c:v>-6.2936123975684097</c:v>
                </c:pt>
                <c:pt idx="411">
                  <c:v>-10.895820435945481</c:v>
                </c:pt>
                <c:pt idx="412">
                  <c:v>-15.439540247639329</c:v>
                </c:pt>
                <c:pt idx="413">
                  <c:v>-19.92587975924036</c:v>
                </c:pt>
                <c:pt idx="414">
                  <c:v>-24.355919090050932</c:v>
                </c:pt>
                <c:pt idx="415">
                  <c:v>-28.730711419046926</c:v>
                </c:pt>
                <c:pt idx="416">
                  <c:v>-33.05128381960445</c:v>
                </c:pt>
                <c:pt idx="417">
                  <c:v>-37.31863806338179</c:v>
                </c:pt>
                <c:pt idx="418">
                  <c:v>-41.53375139467785</c:v>
                </c:pt>
                <c:pt idx="419">
                  <c:v>-45.697577276524648</c:v>
                </c:pt>
                <c:pt idx="420">
                  <c:v>-42.821162336252449</c:v>
                </c:pt>
                <c:pt idx="421">
                  <c:v>-39.707611152976632</c:v>
                </c:pt>
                <c:pt idx="422">
                  <c:v>-36.326338127800042</c:v>
                </c:pt>
                <c:pt idx="423">
                  <c:v>-32.641261498028911</c:v>
                </c:pt>
                <c:pt idx="424">
                  <c:v>-28.609510705993628</c:v>
                </c:pt>
                <c:pt idx="425">
                  <c:v>-24.179750947482404</c:v>
                </c:pt>
                <c:pt idx="426">
                  <c:v>-19.28998576174655</c:v>
                </c:pt>
                <c:pt idx="427">
                  <c:v>-13.864637565078098</c:v>
                </c:pt>
                <c:pt idx="428">
                  <c:v>-7.8106132824912464</c:v>
                </c:pt>
                <c:pt idx="429">
                  <c:v>-1.0119181470654297</c:v>
                </c:pt>
                <c:pt idx="430">
                  <c:v>6.677848328740879</c:v>
                </c:pt>
                <c:pt idx="431">
                  <c:v>15.446153846153848</c:v>
                </c:pt>
                <c:pt idx="432">
                  <c:v>20.690091640929566</c:v>
                </c:pt>
                <c:pt idx="433">
                  <c:v>25.802419758024172</c:v>
                </c:pt>
                <c:pt idx="434">
                  <c:v>30.788031402755109</c:v>
                </c:pt>
                <c:pt idx="435">
                  <c:v>35.651580179477151</c:v>
                </c:pt>
                <c:pt idx="436">
                  <c:v>40.39749457961932</c:v>
                </c:pt>
                <c:pt idx="437">
                  <c:v>45.029991431019681</c:v>
                </c:pt>
                <c:pt idx="438">
                  <c:v>49.553088394411219</c:v>
                </c:pt>
                <c:pt idx="439">
                  <c:v>53.970615584898638</c:v>
                </c:pt>
                <c:pt idx="440">
                  <c:v>58.286226389080355</c:v>
                </c:pt>
                <c:pt idx="441">
                  <c:v>62.503407542026338</c:v>
                </c:pt>
                <c:pt idx="442">
                  <c:v>66.625488522528173</c:v>
                </c:pt>
                <c:pt idx="443">
                  <c:v>70.655650319829448</c:v>
                </c:pt>
                <c:pt idx="444">
                  <c:v>62.796014682747767</c:v>
                </c:pt>
                <c:pt idx="445">
                  <c:v>55.764416007630302</c:v>
                </c:pt>
                <c:pt idx="446">
                  <c:v>49.436547935896726</c:v>
                </c:pt>
                <c:pt idx="447">
                  <c:v>43.711799813043854</c:v>
                </c:pt>
                <c:pt idx="448">
                  <c:v>38.507867327853972</c:v>
                </c:pt>
                <c:pt idx="449">
                  <c:v>33.756770064007924</c:v>
                </c:pt>
                <c:pt idx="450">
                  <c:v>29.401865337129038</c:v>
                </c:pt>
                <c:pt idx="451">
                  <c:v>25.395579176229049</c:v>
                </c:pt>
                <c:pt idx="452">
                  <c:v>21.697661251687663</c:v>
                </c:pt>
                <c:pt idx="453">
                  <c:v>18.273827830122727</c:v>
                </c:pt>
                <c:pt idx="454">
                  <c:v>15.094695693199441</c:v>
                </c:pt>
                <c:pt idx="455">
                  <c:v>12.134936748399213</c:v>
                </c:pt>
                <c:pt idx="456">
                  <c:v>10.088516099107125</c:v>
                </c:pt>
                <c:pt idx="457">
                  <c:v>8.0826636050516498</c:v>
                </c:pt>
                <c:pt idx="458">
                  <c:v>6.1161847739588353</c:v>
                </c:pt>
                <c:pt idx="459">
                  <c:v>4.1879315520864395</c:v>
                </c:pt>
                <c:pt idx="460">
                  <c:v>2.2968000891961111</c:v>
                </c:pt>
                <c:pt idx="461">
                  <c:v>0.44172863137741558</c:v>
                </c:pt>
                <c:pt idx="462">
                  <c:v>-1.3783044667274567</c:v>
                </c:pt>
                <c:pt idx="463">
                  <c:v>-3.1642826181188042</c:v>
                </c:pt>
                <c:pt idx="464">
                  <c:v>-4.9171527752925783</c:v>
                </c:pt>
                <c:pt idx="465">
                  <c:v>-6.6378271044606834</c:v>
                </c:pt>
                <c:pt idx="466">
                  <c:v>-8.3271845683567136</c:v>
                </c:pt>
                <c:pt idx="467">
                  <c:v>-9.9860724233983689</c:v>
                </c:pt>
                <c:pt idx="468">
                  <c:v>-9.2307152136512371</c:v>
                </c:pt>
                <c:pt idx="469">
                  <c:v>-8.4625734721337125</c:v>
                </c:pt>
                <c:pt idx="470">
                  <c:v>-7.6813198585865905</c:v>
                </c:pt>
                <c:pt idx="471">
                  <c:v>-6.8866157614176728</c:v>
                </c:pt>
                <c:pt idx="472">
                  <c:v>-6.0781108083560582</c:v>
                </c:pt>
                <c:pt idx="473">
                  <c:v>-5.255442351388993</c:v>
                </c:pt>
                <c:pt idx="474">
                  <c:v>-4.4182349243908874</c:v>
                </c:pt>
                <c:pt idx="475">
                  <c:v>-3.5660996717397921</c:v>
                </c:pt>
                <c:pt idx="476">
                  <c:v>-2.6986337460950978</c:v>
                </c:pt>
                <c:pt idx="477">
                  <c:v>-1.8154196733763968</c:v>
                </c:pt>
                <c:pt idx="478">
                  <c:v>-0.91602468284084182</c:v>
                </c:pt>
                <c:pt idx="479">
                  <c:v>0</c:v>
                </c:pt>
                <c:pt idx="480">
                  <c:v>3.0416731136211297</c:v>
                </c:pt>
                <c:pt idx="481">
                  <c:v>6.0833462272422736</c:v>
                </c:pt>
                <c:pt idx="482">
                  <c:v>9.1250193408634033</c:v>
                </c:pt>
                <c:pt idx="483">
                  <c:v>12.166692454484547</c:v>
                </c:pt>
                <c:pt idx="484">
                  <c:v>15.208365568105677</c:v>
                </c:pt>
                <c:pt idx="485">
                  <c:v>18.250038681726792</c:v>
                </c:pt>
                <c:pt idx="486">
                  <c:v>21.291711795347922</c:v>
                </c:pt>
                <c:pt idx="487">
                  <c:v>24.333384908969037</c:v>
                </c:pt>
                <c:pt idx="488">
                  <c:v>27.375058022590196</c:v>
                </c:pt>
                <c:pt idx="489">
                  <c:v>30.416731136211297</c:v>
                </c:pt>
                <c:pt idx="490">
                  <c:v>33.458404249832427</c:v>
                </c:pt>
                <c:pt idx="491">
                  <c:v>36.500077363453556</c:v>
                </c:pt>
              </c:numCache>
            </c:numRef>
          </c:val>
          <c:smooth val="0"/>
        </c:ser>
        <c:ser>
          <c:idx val="2"/>
          <c:order val="2"/>
          <c:tx>
            <c:v>USMTO - Units</c:v>
          </c:tx>
          <c:spPr>
            <a:ln>
              <a:solidFill>
                <a:srgbClr val="0070C0">
                  <a:alpha val="67000"/>
                </a:srgbClr>
              </a:solidFill>
              <a:prstDash val="lgDash"/>
            </a:ln>
          </c:spPr>
          <c:marker>
            <c:symbol val="none"/>
          </c:marker>
          <c:val>
            <c:numRef>
              <c:f>'Monthly Data'!$BRI$692:$BRI$1183</c:f>
              <c:numCache>
                <c:formatCode>0.0</c:formatCode>
                <c:ptCount val="492"/>
                <c:pt idx="0">
                  <c:v>13.48995566377738</c:v>
                </c:pt>
                <c:pt idx="1">
                  <c:v>13.084579762601848</c:v>
                </c:pt>
                <c:pt idx="2">
                  <c:v>12.688769310883558</c:v>
                </c:pt>
                <c:pt idx="3">
                  <c:v>10.676449998703646</c:v>
                </c:pt>
                <c:pt idx="4">
                  <c:v>8.7203505524678633</c:v>
                </c:pt>
                <c:pt idx="5">
                  <c:v>6.8181474365762682</c:v>
                </c:pt>
                <c:pt idx="6">
                  <c:v>4.3809685454845351</c:v>
                </c:pt>
                <c:pt idx="7">
                  <c:v>1.9922602837896051</c:v>
                </c:pt>
                <c:pt idx="8">
                  <c:v>-0.34940908757248224</c:v>
                </c:pt>
                <c:pt idx="9">
                  <c:v>-2.8106753198806871</c:v>
                </c:pt>
                <c:pt idx="10">
                  <c:v>-5.2360262524653933</c:v>
                </c:pt>
                <c:pt idx="11">
                  <c:v>-7.6262423163095434</c:v>
                </c:pt>
                <c:pt idx="12">
                  <c:v>-10.06227808684757</c:v>
                </c:pt>
                <c:pt idx="13">
                  <c:v>-12.457402142601651</c:v>
                </c:pt>
                <c:pt idx="14">
                  <c:v>-14.812636531675366</c:v>
                </c:pt>
                <c:pt idx="15">
                  <c:v>-16.707272505786335</c:v>
                </c:pt>
                <c:pt idx="16">
                  <c:v>-18.61620075999852</c:v>
                </c:pt>
                <c:pt idx="17">
                  <c:v>-20.53958362838128</c:v>
                </c:pt>
                <c:pt idx="18">
                  <c:v>-20.424970229128135</c:v>
                </c:pt>
                <c:pt idx="19">
                  <c:v>-20.307321044368209</c:v>
                </c:pt>
                <c:pt idx="20">
                  <c:v>-20.1865138412128</c:v>
                </c:pt>
                <c:pt idx="21">
                  <c:v>-18.852213203246833</c:v>
                </c:pt>
                <c:pt idx="22">
                  <c:v>-17.469582165047598</c:v>
                </c:pt>
                <c:pt idx="23">
                  <c:v>-16.035946391367901</c:v>
                </c:pt>
                <c:pt idx="24">
                  <c:v>-14.755898031350597</c:v>
                </c:pt>
                <c:pt idx="25">
                  <c:v>-13.427892422010231</c:v>
                </c:pt>
                <c:pt idx="26">
                  <c:v>-12.049183022651789</c:v>
                </c:pt>
                <c:pt idx="27">
                  <c:v>-8.6975108986077601</c:v>
                </c:pt>
                <c:pt idx="28">
                  <c:v>-5.1627294161157238</c:v>
                </c:pt>
                <c:pt idx="29">
                  <c:v>-1.4294116598641722</c:v>
                </c:pt>
                <c:pt idx="30">
                  <c:v>0.89729489329224066</c:v>
                </c:pt>
                <c:pt idx="31">
                  <c:v>3.2786685881415849</c:v>
                </c:pt>
                <c:pt idx="32">
                  <c:v>5.7166589755422308</c:v>
                </c:pt>
                <c:pt idx="33">
                  <c:v>6.4156103329760583</c:v>
                </c:pt>
                <c:pt idx="34">
                  <c:v>7.1160355894267298</c:v>
                </c:pt>
                <c:pt idx="35">
                  <c:v>7.8179394118954093</c:v>
                </c:pt>
                <c:pt idx="36">
                  <c:v>8.0155034920005761</c:v>
                </c:pt>
                <c:pt idx="37">
                  <c:v>8.214294586738859</c:v>
                </c:pt>
                <c:pt idx="38">
                  <c:v>8.4143241626794207</c:v>
                </c:pt>
                <c:pt idx="39">
                  <c:v>7.1374443205411495</c:v>
                </c:pt>
                <c:pt idx="40">
                  <c:v>5.8885896389095223</c:v>
                </c:pt>
                <c:pt idx="41">
                  <c:v>4.6668474821444477</c:v>
                </c:pt>
                <c:pt idx="42">
                  <c:v>3.1176659796762181</c:v>
                </c:pt>
                <c:pt idx="43">
                  <c:v>1.6043662311818281</c:v>
                </c:pt>
                <c:pt idx="44">
                  <c:v>0.12571588210646212</c:v>
                </c:pt>
                <c:pt idx="45">
                  <c:v>5.7301614863717987E-2</c:v>
                </c:pt>
                <c:pt idx="46">
                  <c:v>-1.0361262692526907E-2</c:v>
                </c:pt>
                <c:pt idx="47">
                  <c:v>-7.7285061656297671E-2</c:v>
                </c:pt>
                <c:pt idx="48">
                  <c:v>-7.2796890942228742E-2</c:v>
                </c:pt>
                <c:pt idx="49">
                  <c:v>-6.8297386333625809E-2</c:v>
                </c:pt>
                <c:pt idx="50">
                  <c:v>-6.3786504844316028E-2</c:v>
                </c:pt>
                <c:pt idx="51">
                  <c:v>0.14606263441787348</c:v>
                </c:pt>
                <c:pt idx="52">
                  <c:v>0.35620159053505063</c:v>
                </c:pt>
                <c:pt idx="53">
                  <c:v>0.56663096430915516</c:v>
                </c:pt>
                <c:pt idx="54">
                  <c:v>0.92308047782989888</c:v>
                </c:pt>
                <c:pt idx="55">
                  <c:v>1.2817689802635073</c:v>
                </c:pt>
                <c:pt idx="56">
                  <c:v>1.6427176339285552</c:v>
                </c:pt>
                <c:pt idx="57">
                  <c:v>2.2305907941851899</c:v>
                </c:pt>
                <c:pt idx="58">
                  <c:v>2.8127986367770745</c:v>
                </c:pt>
                <c:pt idx="59">
                  <c:v>3.3894226637562213</c:v>
                </c:pt>
                <c:pt idx="60">
                  <c:v>6.2805811932473432</c:v>
                </c:pt>
                <c:pt idx="61">
                  <c:v>9.1787800297497881</c:v>
                </c:pt>
                <c:pt idx="62">
                  <c:v>12.084044920561013</c:v>
                </c:pt>
                <c:pt idx="63">
                  <c:v>14.398341678533711</c:v>
                </c:pt>
                <c:pt idx="64">
                  <c:v>16.706136000045888</c:v>
                </c:pt>
                <c:pt idx="65">
                  <c:v>19.007455251314113</c:v>
                </c:pt>
                <c:pt idx="66">
                  <c:v>20.92848884462606</c:v>
                </c:pt>
                <c:pt idx="67">
                  <c:v>22.847939766342847</c:v>
                </c:pt>
                <c:pt idx="68">
                  <c:v>24.76580997151973</c:v>
                </c:pt>
                <c:pt idx="69">
                  <c:v>23.605036072994778</c:v>
                </c:pt>
                <c:pt idx="70">
                  <c:v>22.4685316251568</c:v>
                </c:pt>
                <c:pt idx="71">
                  <c:v>21.355543364420754</c:v>
                </c:pt>
                <c:pt idx="72">
                  <c:v>17.727763385146787</c:v>
                </c:pt>
                <c:pt idx="73">
                  <c:v>14.283985881189437</c:v>
                </c:pt>
                <c:pt idx="74">
                  <c:v>11.010558069381588</c:v>
                </c:pt>
                <c:pt idx="75">
                  <c:v>9.8425414225983019</c:v>
                </c:pt>
                <c:pt idx="76">
                  <c:v>8.7239353025568107</c:v>
                </c:pt>
                <c:pt idx="77">
                  <c:v>7.6516693370285509</c:v>
                </c:pt>
                <c:pt idx="78">
                  <c:v>5.412274764647691</c:v>
                </c:pt>
                <c:pt idx="79">
                  <c:v>3.2446756488652824</c:v>
                </c:pt>
                <c:pt idx="80">
                  <c:v>1.1454737971150308</c:v>
                </c:pt>
                <c:pt idx="81">
                  <c:v>0.32640392600291079</c:v>
                </c:pt>
                <c:pt idx="82">
                  <c:v>-0.49058380844827809</c:v>
                </c:pt>
                <c:pt idx="83">
                  <c:v>-1.3054973355799575</c:v>
                </c:pt>
                <c:pt idx="84">
                  <c:v>-2.9102445375608568</c:v>
                </c:pt>
                <c:pt idx="85">
                  <c:v>-4.527858967572655</c:v>
                </c:pt>
                <c:pt idx="86">
                  <c:v>-6.158496007098492</c:v>
                </c:pt>
                <c:pt idx="87">
                  <c:v>-12.02635763768302</c:v>
                </c:pt>
                <c:pt idx="88">
                  <c:v>-17.764180615306756</c:v>
                </c:pt>
                <c:pt idx="89">
                  <c:v>-23.376240278895168</c:v>
                </c:pt>
                <c:pt idx="90">
                  <c:v>-26.308179997665178</c:v>
                </c:pt>
                <c:pt idx="91">
                  <c:v>-29.267258489408547</c:v>
                </c:pt>
                <c:pt idx="92">
                  <c:v>-32.253854311118374</c:v>
                </c:pt>
                <c:pt idx="93">
                  <c:v>-35.729213247305552</c:v>
                </c:pt>
                <c:pt idx="94">
                  <c:v>-39.252731499774882</c:v>
                </c:pt>
                <c:pt idx="95">
                  <c:v>-42.825417094633991</c:v>
                </c:pt>
                <c:pt idx="96">
                  <c:v>-44.155672449451785</c:v>
                </c:pt>
                <c:pt idx="97">
                  <c:v>-45.541852683952222</c:v>
                </c:pt>
                <c:pt idx="98">
                  <c:v>-46.987560204473603</c:v>
                </c:pt>
                <c:pt idx="99">
                  <c:v>-44.876842684839836</c:v>
                </c:pt>
                <c:pt idx="100">
                  <c:v>-42.521623492949679</c:v>
                </c:pt>
                <c:pt idx="101">
                  <c:v>-39.876806775627315</c:v>
                </c:pt>
                <c:pt idx="102">
                  <c:v>-37.14797528667696</c:v>
                </c:pt>
                <c:pt idx="103">
                  <c:v>-34.164509011134754</c:v>
                </c:pt>
                <c:pt idx="104">
                  <c:v>-30.889022677102133</c:v>
                </c:pt>
                <c:pt idx="105">
                  <c:v>-25.320194246443066</c:v>
                </c:pt>
                <c:pt idx="106">
                  <c:v>-19.023703995038346</c:v>
                </c:pt>
                <c:pt idx="107">
                  <c:v>-11.846960574868902</c:v>
                </c:pt>
                <c:pt idx="108">
                  <c:v>-8.0978472257453546</c:v>
                </c:pt>
                <c:pt idx="109">
                  <c:v>-3.9962463260030603</c:v>
                </c:pt>
                <c:pt idx="110">
                  <c:v>0.51000501644278984</c:v>
                </c:pt>
                <c:pt idx="111">
                  <c:v>0.74725316145564591</c:v>
                </c:pt>
                <c:pt idx="112">
                  <c:v>0.99141474980397959</c:v>
                </c:pt>
                <c:pt idx="113">
                  <c:v>1.24279643751089</c:v>
                </c:pt>
                <c:pt idx="114">
                  <c:v>0.20067084165420113</c:v>
                </c:pt>
                <c:pt idx="115">
                  <c:v>-0.83983958773275447</c:v>
                </c:pt>
                <c:pt idx="116">
                  <c:v>-1.8787386027063064</c:v>
                </c:pt>
                <c:pt idx="117">
                  <c:v>-4.7866676807240225</c:v>
                </c:pt>
                <c:pt idx="118">
                  <c:v>-7.5927966972408285</c:v>
                </c:pt>
                <c:pt idx="119">
                  <c:v>-10.302379378717774</c:v>
                </c:pt>
                <c:pt idx="120">
                  <c:v>-9.589746892509794</c:v>
                </c:pt>
                <c:pt idx="121">
                  <c:v>-8.8738680585012872</c:v>
                </c:pt>
                <c:pt idx="122">
                  <c:v>-8.1547206432829427</c:v>
                </c:pt>
                <c:pt idx="123">
                  <c:v>-6.9793761399242271</c:v>
                </c:pt>
                <c:pt idx="124">
                  <c:v>-5.7755478771240547</c:v>
                </c:pt>
                <c:pt idx="125">
                  <c:v>-4.5421877245939442</c:v>
                </c:pt>
                <c:pt idx="126">
                  <c:v>-3.9105658807480381</c:v>
                </c:pt>
                <c:pt idx="127">
                  <c:v>-3.2666777379428851</c:v>
                </c:pt>
                <c:pt idx="128">
                  <c:v>-2.6101624692965686</c:v>
                </c:pt>
                <c:pt idx="129">
                  <c:v>-1.3738979361577037</c:v>
                </c:pt>
                <c:pt idx="130">
                  <c:v>-0.10714321813756555</c:v>
                </c:pt>
                <c:pt idx="131">
                  <c:v>1.191243744435198</c:v>
                </c:pt>
                <c:pt idx="132">
                  <c:v>-0.16791158691718522</c:v>
                </c:pt>
                <c:pt idx="133">
                  <c:v>-1.5118550076402499</c:v>
                </c:pt>
                <c:pt idx="134">
                  <c:v>-2.840840478203134</c:v>
                </c:pt>
                <c:pt idx="135">
                  <c:v>1.4931676269192451</c:v>
                </c:pt>
                <c:pt idx="136">
                  <c:v>5.8201217674362482</c:v>
                </c:pt>
                <c:pt idx="137">
                  <c:v>10.140039150730317</c:v>
                </c:pt>
                <c:pt idx="138">
                  <c:v>9.8631681752736142</c:v>
                </c:pt>
                <c:pt idx="139">
                  <c:v>9.5846419518697843</c:v>
                </c:pt>
                <c:pt idx="140">
                  <c:v>9.3044455923911471</c:v>
                </c:pt>
                <c:pt idx="141">
                  <c:v>7.7983741154317414</c:v>
                </c:pt>
                <c:pt idx="142">
                  <c:v>6.2938265858520737</c:v>
                </c:pt>
                <c:pt idx="143">
                  <c:v>4.790800691768581</c:v>
                </c:pt>
                <c:pt idx="144">
                  <c:v>4.8745680472166697</c:v>
                </c:pt>
                <c:pt idx="145">
                  <c:v>4.9596712047264475</c:v>
                </c:pt>
                <c:pt idx="146">
                  <c:v>5.046142373302672</c:v>
                </c:pt>
                <c:pt idx="147">
                  <c:v>-5.6202817571182351</c:v>
                </c:pt>
                <c:pt idx="148">
                  <c:v>-15.397761257797157</c:v>
                </c:pt>
                <c:pt idx="149">
                  <c:v>-24.392978234715088</c:v>
                </c:pt>
                <c:pt idx="150">
                  <c:v>-24.65105622508365</c:v>
                </c:pt>
                <c:pt idx="151">
                  <c:v>-24.911992922572196</c:v>
                </c:pt>
                <c:pt idx="152">
                  <c:v>-25.175836090183751</c:v>
                </c:pt>
                <c:pt idx="153">
                  <c:v>-24.900450788880519</c:v>
                </c:pt>
                <c:pt idx="154">
                  <c:v>-24.617552143326321</c:v>
                </c:pt>
                <c:pt idx="155">
                  <c:v>-24.326828420869759</c:v>
                </c:pt>
                <c:pt idx="156">
                  <c:v>-23.805682182673522</c:v>
                </c:pt>
                <c:pt idx="157">
                  <c:v>-23.277077296577659</c:v>
                </c:pt>
                <c:pt idx="158">
                  <c:v>-22.740852486171491</c:v>
                </c:pt>
                <c:pt idx="159">
                  <c:v>-16.835144071799704</c:v>
                </c:pt>
                <c:pt idx="160">
                  <c:v>-10.113456553210099</c:v>
                </c:pt>
                <c:pt idx="161">
                  <c:v>-2.3941267946909477</c:v>
                </c:pt>
                <c:pt idx="162">
                  <c:v>-0.21771653064450902</c:v>
                </c:pt>
                <c:pt idx="163">
                  <c:v>1.9980118064333965</c:v>
                </c:pt>
                <c:pt idx="164">
                  <c:v>4.2541333828719985</c:v>
                </c:pt>
                <c:pt idx="165">
                  <c:v>6.6240652277217578</c:v>
                </c:pt>
                <c:pt idx="166">
                  <c:v>9.0406253551719118</c:v>
                </c:pt>
                <c:pt idx="167">
                  <c:v>11.505203550658109</c:v>
                </c:pt>
                <c:pt idx="168">
                  <c:v>12.409587835338229</c:v>
                </c:pt>
                <c:pt idx="169">
                  <c:v>13.314364457600732</c:v>
                </c:pt>
                <c:pt idx="170">
                  <c:v>14.219533672805241</c:v>
                </c:pt>
                <c:pt idx="171">
                  <c:v>14.096204576722585</c:v>
                </c:pt>
                <c:pt idx="172">
                  <c:v>13.975554639999018</c:v>
                </c:pt>
                <c:pt idx="173">
                  <c:v>13.85749749898109</c:v>
                </c:pt>
                <c:pt idx="174">
                  <c:v>13.259708915380685</c:v>
                </c:pt>
                <c:pt idx="175">
                  <c:v>12.677327365267317</c:v>
                </c:pt>
                <c:pt idx="176">
                  <c:v>12.109764789736289</c:v>
                </c:pt>
                <c:pt idx="177">
                  <c:v>10.995390732205053</c:v>
                </c:pt>
                <c:pt idx="178">
                  <c:v>9.9089708845806541</c:v>
                </c:pt>
                <c:pt idx="179">
                  <c:v>8.8494664241841861</c:v>
                </c:pt>
                <c:pt idx="180">
                  <c:v>7.9415336079619436</c:v>
                </c:pt>
                <c:pt idx="181">
                  <c:v>7.0477091285792994</c:v>
                </c:pt>
                <c:pt idx="182">
                  <c:v>6.1676666778399465</c:v>
                </c:pt>
                <c:pt idx="183">
                  <c:v>3.5820565296752989</c:v>
                </c:pt>
                <c:pt idx="184">
                  <c:v>1.0472007098180285</c:v>
                </c:pt>
                <c:pt idx="185">
                  <c:v>-1.4383806827427179</c:v>
                </c:pt>
                <c:pt idx="186">
                  <c:v>-4.0326746738990096</c:v>
                </c:pt>
                <c:pt idx="187">
                  <c:v>-6.5865769662021307</c:v>
                </c:pt>
                <c:pt idx="188">
                  <c:v>-9.1010235870048888</c:v>
                </c:pt>
                <c:pt idx="189">
                  <c:v>-11.23438787801939</c:v>
                </c:pt>
                <c:pt idx="190">
                  <c:v>-13.355882910792175</c:v>
                </c:pt>
                <c:pt idx="191">
                  <c:v>-15.465607464850891</c:v>
                </c:pt>
                <c:pt idx="192">
                  <c:v>-17.667714498985461</c:v>
                </c:pt>
                <c:pt idx="193">
                  <c:v>-19.872091555518168</c:v>
                </c:pt>
                <c:pt idx="194">
                  <c:v>-22.07874214630759</c:v>
                </c:pt>
                <c:pt idx="195">
                  <c:v>-21.395234586096791</c:v>
                </c:pt>
                <c:pt idx="196">
                  <c:v>-20.691187789304806</c:v>
                </c:pt>
                <c:pt idx="197">
                  <c:v>-19.965661835110765</c:v>
                </c:pt>
                <c:pt idx="198">
                  <c:v>-19.953122722022229</c:v>
                </c:pt>
                <c:pt idx="199">
                  <c:v>-19.940098540187719</c:v>
                </c:pt>
                <c:pt idx="200">
                  <c:v>-19.926560587515326</c:v>
                </c:pt>
                <c:pt idx="201">
                  <c:v>-19.434326119562911</c:v>
                </c:pt>
                <c:pt idx="202">
                  <c:v>-18.920792440439286</c:v>
                </c:pt>
                <c:pt idx="203">
                  <c:v>-18.384546539379471</c:v>
                </c:pt>
                <c:pt idx="204">
                  <c:v>-17.010164470323829</c:v>
                </c:pt>
                <c:pt idx="205">
                  <c:v>-15.558706154169272</c:v>
                </c:pt>
                <c:pt idx="206">
                  <c:v>-14.023500810372752</c:v>
                </c:pt>
                <c:pt idx="207">
                  <c:v>-13.770380434782595</c:v>
                </c:pt>
                <c:pt idx="208">
                  <c:v>-13.51421541826133</c:v>
                </c:pt>
                <c:pt idx="209">
                  <c:v>-13.254950495049499</c:v>
                </c:pt>
                <c:pt idx="210">
                  <c:v>-11.935217226837779</c:v>
                </c:pt>
                <c:pt idx="211">
                  <c:v>-10.564868492446521</c:v>
                </c:pt>
                <c:pt idx="212">
                  <c:v>-9.1409354937327834</c:v>
                </c:pt>
                <c:pt idx="213">
                  <c:v>-7.3537234042553195</c:v>
                </c:pt>
                <c:pt idx="214">
                  <c:v>-5.5123070692525715</c:v>
                </c:pt>
                <c:pt idx="215">
                  <c:v>-3.6141825824728073</c:v>
                </c:pt>
                <c:pt idx="216">
                  <c:v>-1.5017463956547772</c:v>
                </c:pt>
                <c:pt idx="217">
                  <c:v>0.6544990983147585</c:v>
                </c:pt>
                <c:pt idx="218">
                  <c:v>2.8559310052311417</c:v>
                </c:pt>
                <c:pt idx="219">
                  <c:v>2.9118411722997024</c:v>
                </c:pt>
                <c:pt idx="220">
                  <c:v>2.9680906547816477</c:v>
                </c:pt>
                <c:pt idx="221">
                  <c:v>3.0246825510058528</c:v>
                </c:pt>
                <c:pt idx="222">
                  <c:v>5.0590219224283288</c:v>
                </c:pt>
                <c:pt idx="223">
                  <c:v>7.107847050371177</c:v>
                </c:pt>
                <c:pt idx="224">
                  <c:v>9.1713132089982281</c:v>
                </c:pt>
                <c:pt idx="225">
                  <c:v>9.6996953893752931</c:v>
                </c:pt>
                <c:pt idx="226">
                  <c:v>10.223195859923152</c:v>
                </c:pt>
                <c:pt idx="227">
                  <c:v>10.741881962550352</c:v>
                </c:pt>
                <c:pt idx="228">
                  <c:v>11.484808248066855</c:v>
                </c:pt>
                <c:pt idx="229">
                  <c:v>12.210981542976285</c:v>
                </c:pt>
                <c:pt idx="230">
                  <c:v>12.920962199312712</c:v>
                </c:pt>
                <c:pt idx="231">
                  <c:v>14.623428720162906</c:v>
                </c:pt>
                <c:pt idx="232">
                  <c:v>16.334361713557755</c:v>
                </c:pt>
                <c:pt idx="233">
                  <c:v>18.053824493375828</c:v>
                </c:pt>
                <c:pt idx="234">
                  <c:v>19.85069202580334</c:v>
                </c:pt>
                <c:pt idx="235">
                  <c:v>21.591366434629705</c:v>
                </c:pt>
                <c:pt idx="236">
                  <c:v>23.278443113772511</c:v>
                </c:pt>
                <c:pt idx="237">
                  <c:v>24.281456712946195</c:v>
                </c:pt>
                <c:pt idx="238">
                  <c:v>25.265719964282667</c:v>
                </c:pt>
                <c:pt idx="239">
                  <c:v>26.231753777663641</c:v>
                </c:pt>
                <c:pt idx="240">
                  <c:v>25.741589249933455</c:v>
                </c:pt>
                <c:pt idx="241">
                  <c:v>25.268750602194075</c:v>
                </c:pt>
                <c:pt idx="242">
                  <c:v>24.812335159261536</c:v>
                </c:pt>
                <c:pt idx="243">
                  <c:v>24.309414404787333</c:v>
                </c:pt>
                <c:pt idx="244">
                  <c:v>23.818822318683772</c:v>
                </c:pt>
                <c:pt idx="245">
                  <c:v>23.340111050285415</c:v>
                </c:pt>
                <c:pt idx="246">
                  <c:v>19.034202180752246</c:v>
                </c:pt>
                <c:pt idx="247">
                  <c:v>14.984308341097403</c:v>
                </c:pt>
                <c:pt idx="248">
                  <c:v>11.168256009143178</c:v>
                </c:pt>
                <c:pt idx="249">
                  <c:v>10.373507082948279</c:v>
                </c:pt>
                <c:pt idx="250">
                  <c:v>9.6059877898754849</c:v>
                </c:pt>
                <c:pt idx="251">
                  <c:v>8.8643222896673421</c:v>
                </c:pt>
                <c:pt idx="252">
                  <c:v>5.523858343176812</c:v>
                </c:pt>
                <c:pt idx="253">
                  <c:v>2.6392994099484639</c:v>
                </c:pt>
                <c:pt idx="254">
                  <c:v>1.5344603381014252</c:v>
                </c:pt>
                <c:pt idx="255">
                  <c:v>-0.66621535948766564</c:v>
                </c:pt>
                <c:pt idx="256">
                  <c:v>-2.6927093323103861</c:v>
                </c:pt>
                <c:pt idx="257">
                  <c:v>-5.2024220904796721</c:v>
                </c:pt>
                <c:pt idx="258">
                  <c:v>-6.7337494162102729</c:v>
                </c:pt>
                <c:pt idx="259">
                  <c:v>-7.71256463564157</c:v>
                </c:pt>
                <c:pt idx="260">
                  <c:v>-6.3837306431922087</c:v>
                </c:pt>
                <c:pt idx="261">
                  <c:v>-8.4076095596417986</c:v>
                </c:pt>
                <c:pt idx="262">
                  <c:v>-11.003650400704927</c:v>
                </c:pt>
                <c:pt idx="263">
                  <c:v>-12.930255739339017</c:v>
                </c:pt>
                <c:pt idx="264">
                  <c:v>-10.340567083795349</c:v>
                </c:pt>
                <c:pt idx="265">
                  <c:v>-7.2839387224202738</c:v>
                </c:pt>
                <c:pt idx="266">
                  <c:v>-6.8231301229508148</c:v>
                </c:pt>
                <c:pt idx="267">
                  <c:v>-3.6260181949958223</c:v>
                </c:pt>
                <c:pt idx="268">
                  <c:v>-0.32085327259386531</c:v>
                </c:pt>
                <c:pt idx="269">
                  <c:v>5.0030098321182521</c:v>
                </c:pt>
                <c:pt idx="270">
                  <c:v>10.002503755633455</c:v>
                </c:pt>
                <c:pt idx="271">
                  <c:v>13.739443860399021</c:v>
                </c:pt>
                <c:pt idx="272">
                  <c:v>13.284601393321665</c:v>
                </c:pt>
                <c:pt idx="273">
                  <c:v>16.928559857443702</c:v>
                </c:pt>
                <c:pt idx="274">
                  <c:v>20.912991207185129</c:v>
                </c:pt>
                <c:pt idx="275">
                  <c:v>24.928448769318834</c:v>
                </c:pt>
                <c:pt idx="276">
                  <c:v>23.712943005547515</c:v>
                </c:pt>
                <c:pt idx="277">
                  <c:v>21.147251376909495</c:v>
                </c:pt>
                <c:pt idx="278">
                  <c:v>22.01986186041718</c:v>
                </c:pt>
                <c:pt idx="279">
                  <c:v>19.00865407280196</c:v>
                </c:pt>
                <c:pt idx="280">
                  <c:v>14.79796981082329</c:v>
                </c:pt>
                <c:pt idx="281">
                  <c:v>9.9560481559335017</c:v>
                </c:pt>
                <c:pt idx="282">
                  <c:v>5.9654241286197589</c:v>
                </c:pt>
                <c:pt idx="283">
                  <c:v>2.583947833505988</c:v>
                </c:pt>
                <c:pt idx="284">
                  <c:v>2.2629506210239327</c:v>
                </c:pt>
                <c:pt idx="285">
                  <c:v>-2.8381427383921078</c:v>
                </c:pt>
                <c:pt idx="286">
                  <c:v>-6.7027343178827294</c:v>
                </c:pt>
                <c:pt idx="287">
                  <c:v>-12.482323252424607</c:v>
                </c:pt>
                <c:pt idx="288">
                  <c:v>-15.505618872805542</c:v>
                </c:pt>
                <c:pt idx="289">
                  <c:v>-18.896400982863483</c:v>
                </c:pt>
                <c:pt idx="290">
                  <c:v>-24.306027428952305</c:v>
                </c:pt>
                <c:pt idx="291">
                  <c:v>-26.378889931941245</c:v>
                </c:pt>
                <c:pt idx="292">
                  <c:v>-26.960344739741259</c:v>
                </c:pt>
                <c:pt idx="293">
                  <c:v>-27.725139844011906</c:v>
                </c:pt>
                <c:pt idx="294">
                  <c:v>-28.9705259943958</c:v>
                </c:pt>
                <c:pt idx="295">
                  <c:v>-29.548586941563215</c:v>
                </c:pt>
                <c:pt idx="296">
                  <c:v>-33.319984832024986</c:v>
                </c:pt>
                <c:pt idx="297">
                  <c:v>-31.214334147355999</c:v>
                </c:pt>
                <c:pt idx="298">
                  <c:v>-31.115654577145321</c:v>
                </c:pt>
                <c:pt idx="299">
                  <c:v>-27.735069362515006</c:v>
                </c:pt>
                <c:pt idx="300">
                  <c:v>-24.724063646333732</c:v>
                </c:pt>
                <c:pt idx="301">
                  <c:v>-19.704313127518859</c:v>
                </c:pt>
                <c:pt idx="302">
                  <c:v>-12.207535408416518</c:v>
                </c:pt>
                <c:pt idx="303">
                  <c:v>-9.3475779499594864</c:v>
                </c:pt>
                <c:pt idx="304">
                  <c:v>-6.8242233604984079</c:v>
                </c:pt>
                <c:pt idx="305">
                  <c:v>-5.8077605834461536</c:v>
                </c:pt>
                <c:pt idx="306">
                  <c:v>-2.7924025934657521</c:v>
                </c:pt>
                <c:pt idx="307">
                  <c:v>1.6225429866741052</c:v>
                </c:pt>
                <c:pt idx="308">
                  <c:v>9.8397110172194715</c:v>
                </c:pt>
                <c:pt idx="309">
                  <c:v>8.8122882348665712</c:v>
                </c:pt>
                <c:pt idx="310">
                  <c:v>11.975868507869052</c:v>
                </c:pt>
                <c:pt idx="311">
                  <c:v>9.5212735576308773</c:v>
                </c:pt>
                <c:pt idx="312">
                  <c:v>9.0923405148272565</c:v>
                </c:pt>
                <c:pt idx="313">
                  <c:v>4.890120041900218</c:v>
                </c:pt>
                <c:pt idx="314">
                  <c:v>-1.4163902686182439</c:v>
                </c:pt>
                <c:pt idx="315">
                  <c:v>-2.9474941894586379</c:v>
                </c:pt>
                <c:pt idx="316">
                  <c:v>-4.7889696915397906</c:v>
                </c:pt>
                <c:pt idx="317">
                  <c:v>-5.9108418082048644</c:v>
                </c:pt>
                <c:pt idx="318">
                  <c:v>-8.7058281219403852</c:v>
                </c:pt>
                <c:pt idx="319">
                  <c:v>-14.604921617428531</c:v>
                </c:pt>
                <c:pt idx="320">
                  <c:v>-22.177736126233668</c:v>
                </c:pt>
                <c:pt idx="321">
                  <c:v>-24.286509076237039</c:v>
                </c:pt>
                <c:pt idx="322">
                  <c:v>-27.093721452626113</c:v>
                </c:pt>
                <c:pt idx="323">
                  <c:v>-27.798357475012224</c:v>
                </c:pt>
                <c:pt idx="324">
                  <c:v>-30.583159245051306</c:v>
                </c:pt>
                <c:pt idx="325">
                  <c:v>-31.133837980929016</c:v>
                </c:pt>
                <c:pt idx="326">
                  <c:v>-32.549013210628502</c:v>
                </c:pt>
                <c:pt idx="327">
                  <c:v>-31.752905939482133</c:v>
                </c:pt>
                <c:pt idx="328">
                  <c:v>-31.319779771057739</c:v>
                </c:pt>
                <c:pt idx="329">
                  <c:v>-31.255648711822644</c:v>
                </c:pt>
                <c:pt idx="330">
                  <c:v>-30.137408793505514</c:v>
                </c:pt>
                <c:pt idx="331">
                  <c:v>-28.173091937846166</c:v>
                </c:pt>
                <c:pt idx="332">
                  <c:v>-22.378540756489897</c:v>
                </c:pt>
                <c:pt idx="333">
                  <c:v>-20.924418469213833</c:v>
                </c:pt>
                <c:pt idx="334">
                  <c:v>-18.82195732075202</c:v>
                </c:pt>
                <c:pt idx="335">
                  <c:v>-16.247771146515106</c:v>
                </c:pt>
                <c:pt idx="336">
                  <c:v>-15.343397482326893</c:v>
                </c:pt>
                <c:pt idx="337">
                  <c:v>-15.107649518997178</c:v>
                </c:pt>
                <c:pt idx="338">
                  <c:v>-12.443502039127438</c:v>
                </c:pt>
                <c:pt idx="339">
                  <c:v>-13.899444597874606</c:v>
                </c:pt>
                <c:pt idx="340">
                  <c:v>-16.679639051039857</c:v>
                </c:pt>
                <c:pt idx="341">
                  <c:v>-17.244513716790905</c:v>
                </c:pt>
                <c:pt idx="342">
                  <c:v>-15.979452565429938</c:v>
                </c:pt>
                <c:pt idx="343">
                  <c:v>-15.567577119824989</c:v>
                </c:pt>
                <c:pt idx="344">
                  <c:v>-17.599672275864677</c:v>
                </c:pt>
                <c:pt idx="345">
                  <c:v>-14.622326405799853</c:v>
                </c:pt>
                <c:pt idx="346">
                  <c:v>-11.847773772017106</c:v>
                </c:pt>
                <c:pt idx="347">
                  <c:v>-10.078038100652805</c:v>
                </c:pt>
                <c:pt idx="348">
                  <c:v>-5.5970505679103866</c:v>
                </c:pt>
                <c:pt idx="349">
                  <c:v>-0.63767919740885759</c:v>
                </c:pt>
                <c:pt idx="350">
                  <c:v>5.4805134118099517</c:v>
                </c:pt>
                <c:pt idx="351">
                  <c:v>10.370157780076511</c:v>
                </c:pt>
                <c:pt idx="352">
                  <c:v>18.02442047106571</c:v>
                </c:pt>
                <c:pt idx="353">
                  <c:v>24.783959420013346</c:v>
                </c:pt>
                <c:pt idx="354">
                  <c:v>26.66888240210146</c:v>
                </c:pt>
                <c:pt idx="355">
                  <c:v>32.396941757197254</c:v>
                </c:pt>
                <c:pt idx="356">
                  <c:v>42.806251311318476</c:v>
                </c:pt>
                <c:pt idx="357">
                  <c:v>42.055273702538557</c:v>
                </c:pt>
                <c:pt idx="358">
                  <c:v>42.800571063255688</c:v>
                </c:pt>
                <c:pt idx="359">
                  <c:v>40.155679985634805</c:v>
                </c:pt>
                <c:pt idx="360">
                  <c:v>37.124637810611063</c:v>
                </c:pt>
                <c:pt idx="361">
                  <c:v>34.721461943582085</c:v>
                </c:pt>
                <c:pt idx="362">
                  <c:v>27.70220139172072</c:v>
                </c:pt>
                <c:pt idx="363">
                  <c:v>27.639271596694542</c:v>
                </c:pt>
                <c:pt idx="364">
                  <c:v>26.512700074075113</c:v>
                </c:pt>
                <c:pt idx="365">
                  <c:v>24.482986239582957</c:v>
                </c:pt>
                <c:pt idx="366">
                  <c:v>21.944563274980226</c:v>
                </c:pt>
                <c:pt idx="367">
                  <c:v>18.718157904360154</c:v>
                </c:pt>
                <c:pt idx="368">
                  <c:v>8.6286791362833384</c:v>
                </c:pt>
                <c:pt idx="369">
                  <c:v>8.7502309208983746</c:v>
                </c:pt>
                <c:pt idx="370">
                  <c:v>4.9496488825862457</c:v>
                </c:pt>
                <c:pt idx="371">
                  <c:v>6.1633971925793674</c:v>
                </c:pt>
                <c:pt idx="372">
                  <c:v>7.6682155481749135</c:v>
                </c:pt>
                <c:pt idx="373">
                  <c:v>8.7139735655793089</c:v>
                </c:pt>
                <c:pt idx="374">
                  <c:v>13.899126464955586</c:v>
                </c:pt>
                <c:pt idx="375">
                  <c:v>10.987693605504603</c:v>
                </c:pt>
                <c:pt idx="376">
                  <c:v>11.232399836734317</c:v>
                </c:pt>
                <c:pt idx="377">
                  <c:v>11.483822991243727</c:v>
                </c:pt>
                <c:pt idx="378">
                  <c:v>13.115211179433928</c:v>
                </c:pt>
                <c:pt idx="379">
                  <c:v>14.588039684079661</c:v>
                </c:pt>
                <c:pt idx="380">
                  <c:v>22.922769878499011</c:v>
                </c:pt>
                <c:pt idx="381">
                  <c:v>22.778048896419193</c:v>
                </c:pt>
                <c:pt idx="382">
                  <c:v>24.963302765372774</c:v>
                </c:pt>
                <c:pt idx="383">
                  <c:v>22.646908533469599</c:v>
                </c:pt>
                <c:pt idx="384">
                  <c:v>22.137903306864999</c:v>
                </c:pt>
                <c:pt idx="385">
                  <c:v>19.321033210332089</c:v>
                </c:pt>
                <c:pt idx="386">
                  <c:v>16.61922383527849</c:v>
                </c:pt>
                <c:pt idx="387">
                  <c:v>16.802966907569413</c:v>
                </c:pt>
                <c:pt idx="388">
                  <c:v>14.628688639224279</c:v>
                </c:pt>
                <c:pt idx="389">
                  <c:v>12.374919673184607</c:v>
                </c:pt>
                <c:pt idx="390">
                  <c:v>10.977709314969204</c:v>
                </c:pt>
                <c:pt idx="391">
                  <c:v>9.4964860777510864</c:v>
                </c:pt>
                <c:pt idx="392">
                  <c:v>2.5653044701069661</c:v>
                </c:pt>
                <c:pt idx="393">
                  <c:v>2.3621052631579005</c:v>
                </c:pt>
                <c:pt idx="394">
                  <c:v>3.4145732823157573</c:v>
                </c:pt>
                <c:pt idx="395">
                  <c:v>4.3204732938921779</c:v>
                </c:pt>
                <c:pt idx="396">
                  <c:v>2.5799284039007517</c:v>
                </c:pt>
                <c:pt idx="397">
                  <c:v>3.0430479960415653</c:v>
                </c:pt>
                <c:pt idx="398">
                  <c:v>2.2497050567511536</c:v>
                </c:pt>
                <c:pt idx="399">
                  <c:v>3.1425547504681219</c:v>
                </c:pt>
                <c:pt idx="400">
                  <c:v>2.4075806254829359</c:v>
                </c:pt>
                <c:pt idx="401">
                  <c:v>3.8967404623805351</c:v>
                </c:pt>
                <c:pt idx="402">
                  <c:v>4.1886099203919116</c:v>
                </c:pt>
                <c:pt idx="403">
                  <c:v>2.9776170938782087</c:v>
                </c:pt>
                <c:pt idx="404">
                  <c:v>6.5312227346379075</c:v>
                </c:pt>
                <c:pt idx="405">
                  <c:v>3.2577845419768892</c:v>
                </c:pt>
                <c:pt idx="406">
                  <c:v>-4.1343253569274054</c:v>
                </c:pt>
                <c:pt idx="407">
                  <c:v>-7.6241063940253184</c:v>
                </c:pt>
                <c:pt idx="408">
                  <c:v>-11.444043321299631</c:v>
                </c:pt>
                <c:pt idx="409">
                  <c:v>-16.16246498599439</c:v>
                </c:pt>
                <c:pt idx="410">
                  <c:v>-24.039150155168301</c:v>
                </c:pt>
                <c:pt idx="411">
                  <c:v>-29.145946799273815</c:v>
                </c:pt>
                <c:pt idx="412">
                  <c:v>-33.326714586394502</c:v>
                </c:pt>
                <c:pt idx="413">
                  <c:v>-39.550243749017142</c:v>
                </c:pt>
                <c:pt idx="414">
                  <c:v>-42.988127424473966</c:v>
                </c:pt>
                <c:pt idx="415">
                  <c:v>-47.07297830374754</c:v>
                </c:pt>
                <c:pt idx="416">
                  <c:v>-53.667953667953668</c:v>
                </c:pt>
                <c:pt idx="417">
                  <c:v>-55.463490419471775</c:v>
                </c:pt>
                <c:pt idx="418">
                  <c:v>-54.411209464278222</c:v>
                </c:pt>
                <c:pt idx="419">
                  <c:v>-53.765672287073066</c:v>
                </c:pt>
                <c:pt idx="420">
                  <c:v>-51.125605834126013</c:v>
                </c:pt>
                <c:pt idx="421">
                  <c:v>-47.892702018996701</c:v>
                </c:pt>
                <c:pt idx="422">
                  <c:v>-41.200502828409803</c:v>
                </c:pt>
                <c:pt idx="423">
                  <c:v>-35.253161031582465</c:v>
                </c:pt>
                <c:pt idx="424">
                  <c:v>-28.739055333849535</c:v>
                </c:pt>
                <c:pt idx="425">
                  <c:v>-18.509365244536951</c:v>
                </c:pt>
                <c:pt idx="426">
                  <c:v>-10.63230240549828</c:v>
                </c:pt>
                <c:pt idx="427">
                  <c:v>1.6024446597600104</c:v>
                </c:pt>
                <c:pt idx="428">
                  <c:v>23.215488215488222</c:v>
                </c:pt>
                <c:pt idx="429">
                  <c:v>39.615384615384613</c:v>
                </c:pt>
                <c:pt idx="430">
                  <c:v>52.056685377749147</c:v>
                </c:pt>
                <c:pt idx="431">
                  <c:v>63.016644847578078</c:v>
                </c:pt>
                <c:pt idx="432">
                  <c:v>71.195551436515274</c:v>
                </c:pt>
                <c:pt idx="433">
                  <c:v>76.202253366309435</c:v>
                </c:pt>
                <c:pt idx="434">
                  <c:v>81.729912702654559</c:v>
                </c:pt>
                <c:pt idx="435">
                  <c:v>81.434962147281482</c:v>
                </c:pt>
                <c:pt idx="436">
                  <c:v>83.492143095954532</c:v>
                </c:pt>
                <c:pt idx="437">
                  <c:v>79.816440542697507</c:v>
                </c:pt>
                <c:pt idx="438">
                  <c:v>77.120664462047216</c:v>
                </c:pt>
                <c:pt idx="439">
                  <c:v>73.877640845070431</c:v>
                </c:pt>
                <c:pt idx="440">
                  <c:v>67.270118868697921</c:v>
                </c:pt>
                <c:pt idx="441">
                  <c:v>58.382984175796025</c:v>
                </c:pt>
                <c:pt idx="442">
                  <c:v>51.240619704671985</c:v>
                </c:pt>
                <c:pt idx="443">
                  <c:v>45.155739115470652</c:v>
                </c:pt>
                <c:pt idx="444">
                  <c:v>37.489172802078826</c:v>
                </c:pt>
                <c:pt idx="445">
                  <c:v>34.185901434809722</c:v>
                </c:pt>
                <c:pt idx="446">
                  <c:v>26.150678888289789</c:v>
                </c:pt>
                <c:pt idx="447">
                  <c:v>22.982456140350877</c:v>
                </c:pt>
                <c:pt idx="448">
                  <c:v>18.298182480754349</c:v>
                </c:pt>
                <c:pt idx="449">
                  <c:v>15.51639962718032</c:v>
                </c:pt>
                <c:pt idx="450">
                  <c:v>13.130128956623693</c:v>
                </c:pt>
                <c:pt idx="451">
                  <c:v>9.9185757077163288</c:v>
                </c:pt>
                <c:pt idx="452">
                  <c:v>7.1554012660812703</c:v>
                </c:pt>
                <c:pt idx="453">
                  <c:v>6.7025321575924295</c:v>
                </c:pt>
                <c:pt idx="454">
                  <c:v>5.7660757872834267</c:v>
                </c:pt>
                <c:pt idx="455">
                  <c:v>3.8964631495751973</c:v>
                </c:pt>
                <c:pt idx="456">
                  <c:v>3.6500374059928333</c:v>
                </c:pt>
                <c:pt idx="457">
                  <c:v>1.7046335037966855</c:v>
                </c:pt>
                <c:pt idx="458">
                  <c:v>1.4648741063102193</c:v>
                </c:pt>
                <c:pt idx="459">
                  <c:v>-0.16193083240159467</c:v>
                </c:pt>
                <c:pt idx="460">
                  <c:v>0.43511744320370838</c:v>
                </c:pt>
                <c:pt idx="461">
                  <c:v>0.60706189726053594</c:v>
                </c:pt>
                <c:pt idx="462">
                  <c:v>0.79063519478026478</c:v>
                </c:pt>
                <c:pt idx="463">
                  <c:v>0.9518691947493636</c:v>
                </c:pt>
                <c:pt idx="464">
                  <c:v>-2.2639783511834395</c:v>
                </c:pt>
                <c:pt idx="465">
                  <c:v>-1.6831570567496783</c:v>
                </c:pt>
                <c:pt idx="466">
                  <c:v>-1.1841707021791734</c:v>
                </c:pt>
                <c:pt idx="467">
                  <c:v>0.43741204214369134</c:v>
                </c:pt>
                <c:pt idx="468">
                  <c:v>-0.45205895760523163</c:v>
                </c:pt>
                <c:pt idx="469">
                  <c:v>-0.53329270150845787</c:v>
                </c:pt>
                <c:pt idx="470">
                  <c:v>0.60123310228621563</c:v>
                </c:pt>
                <c:pt idx="471">
                  <c:v>2.2822938791272378</c:v>
                </c:pt>
                <c:pt idx="472">
                  <c:v>1.0351569988114875</c:v>
                </c:pt>
                <c:pt idx="473">
                  <c:v>0.70651136146648241</c:v>
                </c:pt>
                <c:pt idx="474">
                  <c:v>0.40744830737595805</c:v>
                </c:pt>
                <c:pt idx="475">
                  <c:v>0.87445821610523922</c:v>
                </c:pt>
                <c:pt idx="476">
                  <c:v>5.5219748079397846</c:v>
                </c:pt>
                <c:pt idx="477">
                  <c:v>4.5305571621361054</c:v>
                </c:pt>
                <c:pt idx="478">
                  <c:v>4.3072093112293715</c:v>
                </c:pt>
                <c:pt idx="479">
                  <c:v>3.6203893054608756</c:v>
                </c:pt>
                <c:pt idx="480">
                  <c:v>5.7393627170387447</c:v>
                </c:pt>
                <c:pt idx="481">
                  <c:v>7.375919117647058</c:v>
                </c:pt>
                <c:pt idx="482">
                  <c:v>7.7655119908640984</c:v>
                </c:pt>
                <c:pt idx="483">
                  <c:v>8.3402552291776715</c:v>
                </c:pt>
                <c:pt idx="484">
                  <c:v>10.883011421849503</c:v>
                </c:pt>
                <c:pt idx="485">
                  <c:v>12.836556693211975</c:v>
                </c:pt>
                <c:pt idx="486">
                  <c:v>14.722390776699029</c:v>
                </c:pt>
                <c:pt idx="487">
                  <c:v>15.143977084275591</c:v>
                </c:pt>
                <c:pt idx="488">
                  <c:v>12.716656195720461</c:v>
                </c:pt>
                <c:pt idx="489">
                  <c:v>11.859092585761715</c:v>
                </c:pt>
                <c:pt idx="490">
                  <c:v>11.125385405960955</c:v>
                </c:pt>
                <c:pt idx="491">
                  <c:v>10.280681236751704</c:v>
                </c:pt>
              </c:numCache>
            </c:numRef>
          </c:val>
          <c:smooth val="0"/>
        </c:ser>
        <c:ser>
          <c:idx val="3"/>
          <c:order val="3"/>
          <c:tx>
            <c:v>USMTO - Dollars</c:v>
          </c:tx>
          <c:spPr>
            <a:ln>
              <a:solidFill>
                <a:srgbClr val="0070C0">
                  <a:alpha val="34000"/>
                </a:srgbClr>
              </a:solidFill>
              <a:prstDash val="dash"/>
            </a:ln>
          </c:spPr>
          <c:marker>
            <c:symbol val="none"/>
          </c:marker>
          <c:val>
            <c:numRef>
              <c:f>'Monthly Data'!$BRP$692:$BRP$1183</c:f>
              <c:numCache>
                <c:formatCode>General</c:formatCode>
                <c:ptCount val="492"/>
                <c:pt idx="275" formatCode="0.0">
                  <c:v>14.655536101763218</c:v>
                </c:pt>
                <c:pt idx="276" formatCode="0.0">
                  <c:v>15.70167666066817</c:v>
                </c:pt>
                <c:pt idx="277" formatCode="0.0">
                  <c:v>16.297640402987469</c:v>
                </c:pt>
                <c:pt idx="278" formatCode="0.0">
                  <c:v>20.321373434755714</c:v>
                </c:pt>
                <c:pt idx="279" formatCode="0.0">
                  <c:v>19.515530220046813</c:v>
                </c:pt>
                <c:pt idx="280" formatCode="0.0">
                  <c:v>15.838900840552952</c:v>
                </c:pt>
                <c:pt idx="281" formatCode="0.0">
                  <c:v>10.459159759781784</c:v>
                </c:pt>
                <c:pt idx="282" formatCode="0.0">
                  <c:v>9.5856777585255202</c:v>
                </c:pt>
                <c:pt idx="283" formatCode="0.0">
                  <c:v>5.5289521604757255</c:v>
                </c:pt>
                <c:pt idx="284" formatCode="0.0">
                  <c:v>9.1034952570927601</c:v>
                </c:pt>
                <c:pt idx="285" formatCode="0.0">
                  <c:v>3.4558904904924361</c:v>
                </c:pt>
                <c:pt idx="286" formatCode="0.0">
                  <c:v>7.7483213259981198E-2</c:v>
                </c:pt>
                <c:pt idx="287" formatCode="0.0">
                  <c:v>-5.6026344441642948</c:v>
                </c:pt>
                <c:pt idx="288" formatCode="0.0">
                  <c:v>-8.6690723119409228</c:v>
                </c:pt>
                <c:pt idx="289" formatCode="0.0">
                  <c:v>-16.059482316797371</c:v>
                </c:pt>
                <c:pt idx="290" formatCode="0.0">
                  <c:v>-26.138033900144336</c:v>
                </c:pt>
                <c:pt idx="291" formatCode="0.0">
                  <c:v>-29.93001315949914</c:v>
                </c:pt>
                <c:pt idx="292" formatCode="0.0">
                  <c:v>-28.794952616223114</c:v>
                </c:pt>
                <c:pt idx="293" formatCode="0.0">
                  <c:v>-29.409967742176633</c:v>
                </c:pt>
                <c:pt idx="294" formatCode="0.0">
                  <c:v>-31.275625206863069</c:v>
                </c:pt>
                <c:pt idx="295" formatCode="0.0">
                  <c:v>-30.080660290140088</c:v>
                </c:pt>
                <c:pt idx="296" formatCode="0.0">
                  <c:v>-33.884052536428001</c:v>
                </c:pt>
                <c:pt idx="297" formatCode="0.0">
                  <c:v>-30.303199540408968</c:v>
                </c:pt>
                <c:pt idx="298" formatCode="0.0">
                  <c:v>-29.574520170990638</c:v>
                </c:pt>
                <c:pt idx="299" formatCode="0.0">
                  <c:v>-25.858252541908996</c:v>
                </c:pt>
                <c:pt idx="300" formatCode="0.0">
                  <c:v>-22.977180420864315</c:v>
                </c:pt>
                <c:pt idx="301" formatCode="0.0">
                  <c:v>-15.961235046745344</c:v>
                </c:pt>
                <c:pt idx="302" formatCode="0.0">
                  <c:v>-4.7094198985554385</c:v>
                </c:pt>
                <c:pt idx="303" formatCode="0.0">
                  <c:v>0.1694025096316949</c:v>
                </c:pt>
                <c:pt idx="304" formatCode="0.0">
                  <c:v>-1.7276985217992973</c:v>
                </c:pt>
                <c:pt idx="305" formatCode="0.0">
                  <c:v>-1.1686085932070114</c:v>
                </c:pt>
                <c:pt idx="306" formatCode="0.0">
                  <c:v>2.7572837030290316</c:v>
                </c:pt>
                <c:pt idx="307" formatCode="0.0">
                  <c:v>3.4783023495168237</c:v>
                </c:pt>
                <c:pt idx="308" formatCode="0.0">
                  <c:v>9.664895507631627</c:v>
                </c:pt>
                <c:pt idx="309" formatCode="0.0">
                  <c:v>5.5018203688165244</c:v>
                </c:pt>
                <c:pt idx="310" formatCode="0.0">
                  <c:v>7.1761181416136282</c:v>
                </c:pt>
                <c:pt idx="311" formatCode="0.0">
                  <c:v>4.0896305103219817</c:v>
                </c:pt>
                <c:pt idx="312" formatCode="0.0">
                  <c:v>1.7717433255191963</c:v>
                </c:pt>
                <c:pt idx="313" formatCode="0.0">
                  <c:v>-1.9083717524897565</c:v>
                </c:pt>
                <c:pt idx="314" formatCode="0.0">
                  <c:v>-9.1053743104805562</c:v>
                </c:pt>
                <c:pt idx="315" formatCode="0.0">
                  <c:v>-11.333824869307364</c:v>
                </c:pt>
                <c:pt idx="316" formatCode="0.0">
                  <c:v>-10.775054043357571</c:v>
                </c:pt>
                <c:pt idx="317" formatCode="0.0">
                  <c:v>-11.963416037238773</c:v>
                </c:pt>
                <c:pt idx="318" formatCode="0.0">
                  <c:v>-16.764577366427645</c:v>
                </c:pt>
                <c:pt idx="319" formatCode="0.0">
                  <c:v>-20.370840066081215</c:v>
                </c:pt>
                <c:pt idx="320" formatCode="0.0">
                  <c:v>-24.817198204060375</c:v>
                </c:pt>
                <c:pt idx="321" formatCode="0.0">
                  <c:v>-26.538347149947299</c:v>
                </c:pt>
                <c:pt idx="322" formatCode="0.0">
                  <c:v>-29.95048900995701</c:v>
                </c:pt>
                <c:pt idx="323" formatCode="0.0">
                  <c:v>-31.873702020492985</c:v>
                </c:pt>
                <c:pt idx="324" formatCode="0.0">
                  <c:v>-32.70272748152874</c:v>
                </c:pt>
                <c:pt idx="325" formatCode="0.0">
                  <c:v>-33.00795484342045</c:v>
                </c:pt>
                <c:pt idx="326" formatCode="0.0">
                  <c:v>-34.261149928000208</c:v>
                </c:pt>
                <c:pt idx="327" formatCode="0.0">
                  <c:v>-33.868369479824352</c:v>
                </c:pt>
                <c:pt idx="328" formatCode="0.0">
                  <c:v>-34.684429242434817</c:v>
                </c:pt>
                <c:pt idx="329" formatCode="0.0">
                  <c:v>-33.66889057207969</c:v>
                </c:pt>
                <c:pt idx="330" formatCode="0.0">
                  <c:v>-31.202776270885806</c:v>
                </c:pt>
                <c:pt idx="331" formatCode="0.0">
                  <c:v>-30.26190156753546</c:v>
                </c:pt>
                <c:pt idx="332" formatCode="0.0">
                  <c:v>-29.478930105151548</c:v>
                </c:pt>
                <c:pt idx="333" formatCode="0.0">
                  <c:v>-27.380610709725232</c:v>
                </c:pt>
                <c:pt idx="334" formatCode="0.0">
                  <c:v>-24.838524472980666</c:v>
                </c:pt>
                <c:pt idx="335" formatCode="0.0">
                  <c:v>-20.852829889661436</c:v>
                </c:pt>
                <c:pt idx="336" formatCode="0.0">
                  <c:v>-21.575686183534998</c:v>
                </c:pt>
                <c:pt idx="337" formatCode="0.0">
                  <c:v>-22.450859590955588</c:v>
                </c:pt>
                <c:pt idx="338" formatCode="0.0">
                  <c:v>-17.909606675827462</c:v>
                </c:pt>
                <c:pt idx="339" formatCode="0.0">
                  <c:v>-17.77199621491161</c:v>
                </c:pt>
                <c:pt idx="340" formatCode="0.0">
                  <c:v>-19.333187377378835</c:v>
                </c:pt>
                <c:pt idx="341" formatCode="0.0">
                  <c:v>-17.898069493901403</c:v>
                </c:pt>
                <c:pt idx="342" formatCode="0.0">
                  <c:v>-17.645305296014811</c:v>
                </c:pt>
                <c:pt idx="343" formatCode="0.0">
                  <c:v>-16.052456874340777</c:v>
                </c:pt>
                <c:pt idx="344" formatCode="0.0">
                  <c:v>-12.500451799201727</c:v>
                </c:pt>
                <c:pt idx="345" formatCode="0.0">
                  <c:v>-11.594196933868389</c:v>
                </c:pt>
                <c:pt idx="346" formatCode="0.0">
                  <c:v>-8.2310412756092717</c:v>
                </c:pt>
                <c:pt idx="347" formatCode="0.0">
                  <c:v>-7.3473611350218846</c:v>
                </c:pt>
                <c:pt idx="348" formatCode="0.0">
                  <c:v>-1.900265820227105</c:v>
                </c:pt>
                <c:pt idx="349" formatCode="0.0">
                  <c:v>4.5049149193881561</c:v>
                </c:pt>
                <c:pt idx="350" formatCode="0.0">
                  <c:v>10.383597505760278</c:v>
                </c:pt>
                <c:pt idx="351" formatCode="0.0">
                  <c:v>15.187663094773171</c:v>
                </c:pt>
                <c:pt idx="352" formatCode="0.0">
                  <c:v>23.896575135596777</c:v>
                </c:pt>
                <c:pt idx="353" formatCode="0.0">
                  <c:v>23.590477537273173</c:v>
                </c:pt>
                <c:pt idx="354" formatCode="0.0">
                  <c:v>28.14673214752699</c:v>
                </c:pt>
                <c:pt idx="355" formatCode="0.0">
                  <c:v>32.90825366155093</c:v>
                </c:pt>
                <c:pt idx="356" formatCode="0.0">
                  <c:v>40.478197103173812</c:v>
                </c:pt>
                <c:pt idx="357" formatCode="0.0">
                  <c:v>44.420345112351214</c:v>
                </c:pt>
                <c:pt idx="358" formatCode="0.0">
                  <c:v>44.614515527739172</c:v>
                </c:pt>
                <c:pt idx="359" formatCode="0.0">
                  <c:v>46.281804899419512</c:v>
                </c:pt>
                <c:pt idx="360" formatCode="0.0">
                  <c:v>44.232493556300454</c:v>
                </c:pt>
                <c:pt idx="361" formatCode="0.0">
                  <c:v>43.117098181361712</c:v>
                </c:pt>
                <c:pt idx="362" formatCode="0.0">
                  <c:v>34.693693808513132</c:v>
                </c:pt>
                <c:pt idx="363" formatCode="0.0">
                  <c:v>32.152894426075505</c:v>
                </c:pt>
                <c:pt idx="364" formatCode="0.0">
                  <c:v>29.827566269965331</c:v>
                </c:pt>
                <c:pt idx="365" formatCode="0.0">
                  <c:v>29.350186236063934</c:v>
                </c:pt>
                <c:pt idx="366" formatCode="0.0">
                  <c:v>26.327528526317764</c:v>
                </c:pt>
                <c:pt idx="367" formatCode="0.0">
                  <c:v>25.226368217183875</c:v>
                </c:pt>
                <c:pt idx="368" formatCode="0.0">
                  <c:v>13.161888897241454</c:v>
                </c:pt>
                <c:pt idx="369" formatCode="0.0">
                  <c:v>11.71217719073536</c:v>
                </c:pt>
                <c:pt idx="370" formatCode="0.0">
                  <c:v>8.2230734162358772</c:v>
                </c:pt>
                <c:pt idx="371" formatCode="0.0">
                  <c:v>6.3314607276834067</c:v>
                </c:pt>
                <c:pt idx="372" formatCode="0.0">
                  <c:v>6.4016936643987776</c:v>
                </c:pt>
                <c:pt idx="373" formatCode="0.0">
                  <c:v>5.3660026100130267</c:v>
                </c:pt>
                <c:pt idx="374" formatCode="0.0">
                  <c:v>8.7012917069940983</c:v>
                </c:pt>
                <c:pt idx="375" formatCode="0.0">
                  <c:v>9.0235392800211685</c:v>
                </c:pt>
                <c:pt idx="376" formatCode="0.0">
                  <c:v>10.362782892779009</c:v>
                </c:pt>
                <c:pt idx="377" formatCode="0.0">
                  <c:v>13.168727721559364</c:v>
                </c:pt>
                <c:pt idx="378" formatCode="0.0">
                  <c:v>15.303850095135203</c:v>
                </c:pt>
                <c:pt idx="379" formatCode="0.0">
                  <c:v>13.987533682445942</c:v>
                </c:pt>
                <c:pt idx="380" formatCode="0.0">
                  <c:v>23.393044341266076</c:v>
                </c:pt>
                <c:pt idx="381" formatCode="0.0">
                  <c:v>25.904489605416245</c:v>
                </c:pt>
                <c:pt idx="382" formatCode="0.0">
                  <c:v>29.233977555579401</c:v>
                </c:pt>
                <c:pt idx="383" formatCode="0.0">
                  <c:v>28.131916721113782</c:v>
                </c:pt>
                <c:pt idx="384" formatCode="0.0">
                  <c:v>29.665677168082539</c:v>
                </c:pt>
                <c:pt idx="385" formatCode="0.0">
                  <c:v>28.12158714396665</c:v>
                </c:pt>
                <c:pt idx="386" formatCode="0.0">
                  <c:v>25.959763828134825</c:v>
                </c:pt>
                <c:pt idx="387" formatCode="0.0">
                  <c:v>24.822405117307596</c:v>
                </c:pt>
                <c:pt idx="388" formatCode="0.0">
                  <c:v>21.277631263700187</c:v>
                </c:pt>
                <c:pt idx="389" formatCode="0.0">
                  <c:v>17.708691256285007</c:v>
                </c:pt>
                <c:pt idx="390" formatCode="0.0">
                  <c:v>14.143363607951059</c:v>
                </c:pt>
                <c:pt idx="391" formatCode="0.0">
                  <c:v>14.313853655724699</c:v>
                </c:pt>
                <c:pt idx="392" formatCode="0.0">
                  <c:v>9.8187482123597363</c:v>
                </c:pt>
                <c:pt idx="393" formatCode="0.0">
                  <c:v>6.3982760132130778</c:v>
                </c:pt>
                <c:pt idx="394" formatCode="0.0">
                  <c:v>4.5884875366813986</c:v>
                </c:pt>
                <c:pt idx="395" formatCode="0.0">
                  <c:v>6.4399468335609953</c:v>
                </c:pt>
                <c:pt idx="396" formatCode="0.0">
                  <c:v>3.9544001255591041</c:v>
                </c:pt>
                <c:pt idx="397" formatCode="0.0">
                  <c:v>4.2993431904993002</c:v>
                </c:pt>
                <c:pt idx="398" formatCode="0.0">
                  <c:v>6.955206206753914</c:v>
                </c:pt>
                <c:pt idx="399" formatCode="0.0">
                  <c:v>9.2879400770541309</c:v>
                </c:pt>
                <c:pt idx="400" formatCode="0.0">
                  <c:v>10.253806585336278</c:v>
                </c:pt>
                <c:pt idx="401" formatCode="0.0">
                  <c:v>11.971816926322404</c:v>
                </c:pt>
                <c:pt idx="402" formatCode="0.0">
                  <c:v>13.584917545356049</c:v>
                </c:pt>
                <c:pt idx="403" formatCode="0.0">
                  <c:v>11.375350628557484</c:v>
                </c:pt>
                <c:pt idx="404" formatCode="0.0">
                  <c:v>10.405825440593304</c:v>
                </c:pt>
                <c:pt idx="405" formatCode="0.0">
                  <c:v>7.3304407464035251</c:v>
                </c:pt>
                <c:pt idx="406" formatCode="0.0">
                  <c:v>2.0289107521858938</c:v>
                </c:pt>
                <c:pt idx="407" formatCode="0.0">
                  <c:v>-5.3526104459717345</c:v>
                </c:pt>
                <c:pt idx="408" formatCode="0.0">
                  <c:v>-10.438512106499189</c:v>
                </c:pt>
                <c:pt idx="409" formatCode="0.0">
                  <c:v>-15.723252897167924</c:v>
                </c:pt>
                <c:pt idx="410" formatCode="0.0">
                  <c:v>-27.383418371308863</c:v>
                </c:pt>
                <c:pt idx="411" formatCode="0.0">
                  <c:v>-36.100791818183239</c:v>
                </c:pt>
                <c:pt idx="412" formatCode="0.0">
                  <c:v>-42.069216517034661</c:v>
                </c:pt>
                <c:pt idx="413" formatCode="0.0">
                  <c:v>-48.816747361564424</c:v>
                </c:pt>
                <c:pt idx="414" formatCode="0.0">
                  <c:v>-53.073867668391053</c:v>
                </c:pt>
                <c:pt idx="415" formatCode="0.0">
                  <c:v>-57.340526292999286</c:v>
                </c:pt>
                <c:pt idx="416" formatCode="0.0">
                  <c:v>-63.28747563700199</c:v>
                </c:pt>
                <c:pt idx="417" formatCode="0.0">
                  <c:v>-65.335638566788816</c:v>
                </c:pt>
                <c:pt idx="418" formatCode="0.0">
                  <c:v>-64.459959250397176</c:v>
                </c:pt>
                <c:pt idx="419" formatCode="0.0">
                  <c:v>-62.246440067482276</c:v>
                </c:pt>
                <c:pt idx="420" formatCode="0.0">
                  <c:v>-59.26855059294757</c:v>
                </c:pt>
                <c:pt idx="421" formatCode="0.0">
                  <c:v>-55.567453347680775</c:v>
                </c:pt>
                <c:pt idx="422" formatCode="0.0">
                  <c:v>-47.882207090151653</c:v>
                </c:pt>
                <c:pt idx="423" formatCode="0.0">
                  <c:v>-38.565440234358093</c:v>
                </c:pt>
                <c:pt idx="424" formatCode="0.0">
                  <c:v>-30.314297263315865</c:v>
                </c:pt>
                <c:pt idx="425" formatCode="0.0">
                  <c:v>-17.464670864273103</c:v>
                </c:pt>
                <c:pt idx="426" formatCode="0.0">
                  <c:v>-5.2396942628367782</c:v>
                </c:pt>
                <c:pt idx="427" formatCode="0.0">
                  <c:v>10.992817283584856</c:v>
                </c:pt>
                <c:pt idx="428" formatCode="0.0">
                  <c:v>43.208578839341783</c:v>
                </c:pt>
                <c:pt idx="429" formatCode="0.0">
                  <c:v>70.984072592998842</c:v>
                </c:pt>
                <c:pt idx="430" formatCode="0.0">
                  <c:v>83.835543175472196</c:v>
                </c:pt>
                <c:pt idx="431" formatCode="0.0">
                  <c:v>96.872081907432204</c:v>
                </c:pt>
                <c:pt idx="432" formatCode="0.0">
                  <c:v>107.1780250759706</c:v>
                </c:pt>
                <c:pt idx="433" formatCode="0.0">
                  <c:v>109.77691432183869</c:v>
                </c:pt>
                <c:pt idx="434" formatCode="0.0">
                  <c:v>114.87407786556335</c:v>
                </c:pt>
                <c:pt idx="435" formatCode="0.0">
                  <c:v>110.50320085140436</c:v>
                </c:pt>
                <c:pt idx="436" formatCode="0.0">
                  <c:v>113.94982232487197</c:v>
                </c:pt>
                <c:pt idx="437" formatCode="0.0">
                  <c:v>110.92973943183742</c:v>
                </c:pt>
                <c:pt idx="438" formatCode="0.0">
                  <c:v>105.63410826097558</c:v>
                </c:pt>
                <c:pt idx="439" formatCode="0.0">
                  <c:v>104.33794887566617</c:v>
                </c:pt>
                <c:pt idx="440" formatCode="0.0">
                  <c:v>91.895159404416432</c:v>
                </c:pt>
                <c:pt idx="441" formatCode="0.0">
                  <c:v>76.822352418089679</c:v>
                </c:pt>
                <c:pt idx="442" formatCode="0.0">
                  <c:v>71.130510665966511</c:v>
                </c:pt>
                <c:pt idx="443" formatCode="0.0">
                  <c:v>61.206043817274406</c:v>
                </c:pt>
                <c:pt idx="444" formatCode="0.0">
                  <c:v>51.704112558438879</c:v>
                </c:pt>
                <c:pt idx="445" formatCode="0.0">
                  <c:v>47.652537321449671</c:v>
                </c:pt>
                <c:pt idx="446" formatCode="0.0">
                  <c:v>37.20074218686932</c:v>
                </c:pt>
                <c:pt idx="447" formatCode="0.0">
                  <c:v>31.976363383488945</c:v>
                </c:pt>
                <c:pt idx="448" formatCode="0.0">
                  <c:v>26.258649838017689</c:v>
                </c:pt>
                <c:pt idx="449" formatCode="0.0">
                  <c:v>20.713123022682467</c:v>
                </c:pt>
                <c:pt idx="450" formatCode="0.0">
                  <c:v>16.277776322329359</c:v>
                </c:pt>
                <c:pt idx="451" formatCode="0.0">
                  <c:v>10.464303254782408</c:v>
                </c:pt>
                <c:pt idx="452" formatCode="0.0">
                  <c:v>6.7404666963462887</c:v>
                </c:pt>
                <c:pt idx="453" formatCode="0.0">
                  <c:v>5.5757311627312447</c:v>
                </c:pt>
                <c:pt idx="454" formatCode="0.0">
                  <c:v>2.2142534085136418</c:v>
                </c:pt>
                <c:pt idx="455" formatCode="0.0">
                  <c:v>-0.26304027425594256</c:v>
                </c:pt>
                <c:pt idx="456" formatCode="0.0">
                  <c:v>-2.3513792149253874</c:v>
                </c:pt>
                <c:pt idx="457" formatCode="0.0">
                  <c:v>-4.6891331358665695</c:v>
                </c:pt>
                <c:pt idx="458" formatCode="0.0">
                  <c:v>-3.9181869672539875</c:v>
                </c:pt>
                <c:pt idx="459" formatCode="0.0">
                  <c:v>-5.0016496210696317</c:v>
                </c:pt>
                <c:pt idx="460" formatCode="0.0">
                  <c:v>-5.3275692568759183</c:v>
                </c:pt>
                <c:pt idx="461" formatCode="0.0">
                  <c:v>-5.3575456034588598</c:v>
                </c:pt>
                <c:pt idx="462" formatCode="0.0">
                  <c:v>-5.6871043639135621</c:v>
                </c:pt>
                <c:pt idx="463" formatCode="0.0">
                  <c:v>-6.9077257744798288</c:v>
                </c:pt>
                <c:pt idx="464" formatCode="0.0">
                  <c:v>-10.228391316243062</c:v>
                </c:pt>
                <c:pt idx="465" formatCode="0.0">
                  <c:v>-10.290856161573785</c:v>
                </c:pt>
                <c:pt idx="466" formatCode="0.0">
                  <c:v>-7.5592508126435973</c:v>
                </c:pt>
                <c:pt idx="467" formatCode="0.0">
                  <c:v>-5.6707533462759869</c:v>
                </c:pt>
                <c:pt idx="468" formatCode="0.0">
                  <c:v>-4.402136925336535</c:v>
                </c:pt>
                <c:pt idx="469" formatCode="0.0">
                  <c:v>-4.0120224783038196</c:v>
                </c:pt>
                <c:pt idx="470" formatCode="0.0">
                  <c:v>-4.178969524449812</c:v>
                </c:pt>
                <c:pt idx="471" formatCode="0.0">
                  <c:v>-2.9566929127142743</c:v>
                </c:pt>
                <c:pt idx="472" formatCode="0.0">
                  <c:v>-4.5434655845126173</c:v>
                </c:pt>
                <c:pt idx="473" formatCode="0.0">
                  <c:v>-4.7505082257581961</c:v>
                </c:pt>
                <c:pt idx="474" formatCode="0.0">
                  <c:v>-4.160031114013492</c:v>
                </c:pt>
                <c:pt idx="475" formatCode="0.0">
                  <c:v>-2.6429809015512404</c:v>
                </c:pt>
                <c:pt idx="476" formatCode="0.0">
                  <c:v>3.5013554792975299</c:v>
                </c:pt>
                <c:pt idx="477" formatCode="0.0">
                  <c:v>4.7096731801359084</c:v>
                </c:pt>
                <c:pt idx="478" formatCode="0.0">
                  <c:v>3.6290881223041822</c:v>
                </c:pt>
                <c:pt idx="479" formatCode="0.0">
                  <c:v>4.8054217270454274</c:v>
                </c:pt>
                <c:pt idx="480" formatCode="0.0">
                  <c:v>5.10533270316445</c:v>
                </c:pt>
                <c:pt idx="481" formatCode="0.0">
                  <c:v>6.146541609018243</c:v>
                </c:pt>
                <c:pt idx="482" formatCode="0.0">
                  <c:v>6.929204248525366</c:v>
                </c:pt>
                <c:pt idx="483" formatCode="0.0">
                  <c:v>8.4436844058896128</c:v>
                </c:pt>
                <c:pt idx="484" formatCode="0.0">
                  <c:v>13.39874840196191</c:v>
                </c:pt>
                <c:pt idx="485" formatCode="0.0">
                  <c:v>17.018972716795005</c:v>
                </c:pt>
                <c:pt idx="486" formatCode="0.0">
                  <c:v>19.392717308027358</c:v>
                </c:pt>
                <c:pt idx="487" formatCode="0.0">
                  <c:v>22.291363677731397</c:v>
                </c:pt>
                <c:pt idx="488" formatCode="0.0">
                  <c:v>18.389160607702664</c:v>
                </c:pt>
                <c:pt idx="489" formatCode="0.0">
                  <c:v>16.444826568432177</c:v>
                </c:pt>
                <c:pt idx="490" formatCode="0.0">
                  <c:v>14.676387263025873</c:v>
                </c:pt>
                <c:pt idx="491" formatCode="0.0">
                  <c:v>10.803533584285319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912096"/>
        <c:axId val="236911704"/>
      </c:lineChart>
      <c:dateAx>
        <c:axId val="207657368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7657760"/>
        <c:crossesAt val="-25"/>
        <c:auto val="1"/>
        <c:lblOffset val="100"/>
        <c:baseTimeUnit val="months"/>
        <c:majorUnit val="24"/>
        <c:majorTimeUnit val="months"/>
      </c:dateAx>
      <c:valAx>
        <c:axId val="207657760"/>
        <c:scaling>
          <c:orientation val="minMax"/>
          <c:max val="25"/>
          <c:min val="-2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Durable Goods Production (12-mo ROC)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07657368"/>
        <c:crosses val="autoZero"/>
        <c:crossBetween val="between"/>
        <c:majorUnit val="5"/>
      </c:valAx>
      <c:valAx>
        <c:axId val="236911704"/>
        <c:scaling>
          <c:orientation val="minMax"/>
          <c:max val="125"/>
          <c:min val="-125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0070C0"/>
                    </a:solidFill>
                  </a:defRPr>
                </a:pPr>
                <a:r>
                  <a:rPr lang="en-US" sz="1050">
                    <a:solidFill>
                      <a:srgbClr val="0070C0"/>
                    </a:solidFill>
                  </a:rPr>
                  <a:t>Real Machine Tool Sales (12-mo ROC)</a:t>
                </a:r>
              </a:p>
            </c:rich>
          </c:tx>
          <c:overlay val="0"/>
        </c:title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36912096"/>
        <c:crosses val="max"/>
        <c:crossBetween val="between"/>
        <c:majorUnit val="25"/>
        <c:minorUnit val="0.5"/>
      </c:valAx>
      <c:dateAx>
        <c:axId val="236912096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36911704"/>
        <c:crossesAt val="-100"/>
        <c:auto val="1"/>
        <c:lblOffset val="100"/>
        <c:baseTimeUnit val="months"/>
      </c:date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'Motivation to Buy'!$B$2</c:f>
              <c:strCache>
                <c:ptCount val="1"/>
                <c:pt idx="0">
                  <c:v>New machine to reduce costs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'Motivation to Buy'!$A$3:$A$30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'Motivation to Buy'!$B$3:$B$30</c:f>
              <c:numCache>
                <c:formatCode>0.00%</c:formatCode>
                <c:ptCount val="28"/>
                <c:pt idx="0">
                  <c:v>0.56899999999999995</c:v>
                </c:pt>
                <c:pt idx="1">
                  <c:v>0.60199999999999998</c:v>
                </c:pt>
                <c:pt idx="2">
                  <c:v>0.59399999999999997</c:v>
                </c:pt>
                <c:pt idx="3">
                  <c:v>0.65100000000000002</c:v>
                </c:pt>
                <c:pt idx="4">
                  <c:v>0.64200000000000002</c:v>
                </c:pt>
                <c:pt idx="5">
                  <c:v>0.67500000000000004</c:v>
                </c:pt>
                <c:pt idx="6">
                  <c:v>0.622</c:v>
                </c:pt>
                <c:pt idx="7">
                  <c:v>0.63400000000000001</c:v>
                </c:pt>
                <c:pt idx="8">
                  <c:v>0.61199999999999999</c:v>
                </c:pt>
                <c:pt idx="9">
                  <c:v>0.61799999999999999</c:v>
                </c:pt>
                <c:pt idx="10">
                  <c:v>0.58499999999999996</c:v>
                </c:pt>
                <c:pt idx="11">
                  <c:v>0.57299999999999995</c:v>
                </c:pt>
                <c:pt idx="12">
                  <c:v>0.58499999999999996</c:v>
                </c:pt>
                <c:pt idx="13">
                  <c:v>0.56999999999999995</c:v>
                </c:pt>
                <c:pt idx="14">
                  <c:v>0.60199999999999998</c:v>
                </c:pt>
                <c:pt idx="15">
                  <c:v>0.625</c:v>
                </c:pt>
                <c:pt idx="16">
                  <c:v>0.58699999999999997</c:v>
                </c:pt>
                <c:pt idx="17">
                  <c:v>0.55900000000000005</c:v>
                </c:pt>
                <c:pt idx="18">
                  <c:v>0.55100000000000005</c:v>
                </c:pt>
                <c:pt idx="19">
                  <c:v>0.53200000000000003</c:v>
                </c:pt>
                <c:pt idx="20">
                  <c:v>0.51900000000000002</c:v>
                </c:pt>
                <c:pt idx="21">
                  <c:v>0.55200000000000005</c:v>
                </c:pt>
                <c:pt idx="22">
                  <c:v>0.56000000000000005</c:v>
                </c:pt>
                <c:pt idx="23">
                  <c:v>0.497</c:v>
                </c:pt>
                <c:pt idx="24">
                  <c:v>0.47699999999999998</c:v>
                </c:pt>
                <c:pt idx="25">
                  <c:v>0.48720000000000002</c:v>
                </c:pt>
                <c:pt idx="26">
                  <c:v>0.46239999999999998</c:v>
                </c:pt>
                <c:pt idx="27">
                  <c:v>0.43871513102282333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'Motivation to Buy'!$C$2</c:f>
              <c:strCache>
                <c:ptCount val="1"/>
                <c:pt idx="0">
                  <c:v>Increase machine/equipment capacity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'Motivation to Buy'!$A$3:$A$30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'Motivation to Buy'!$C$3:$C$30</c:f>
              <c:numCache>
                <c:formatCode>0.00%</c:formatCode>
                <c:ptCount val="28"/>
                <c:pt idx="0">
                  <c:v>0.38500000000000001</c:v>
                </c:pt>
                <c:pt idx="1">
                  <c:v>0.53300000000000003</c:v>
                </c:pt>
                <c:pt idx="2">
                  <c:v>0.52400000000000002</c:v>
                </c:pt>
                <c:pt idx="3">
                  <c:v>0.51300000000000001</c:v>
                </c:pt>
                <c:pt idx="4">
                  <c:v>0.46700000000000003</c:v>
                </c:pt>
                <c:pt idx="5">
                  <c:v>0.48399999999999999</c:v>
                </c:pt>
                <c:pt idx="6">
                  <c:v>0.51300000000000001</c:v>
                </c:pt>
                <c:pt idx="7">
                  <c:v>0.60399999999999998</c:v>
                </c:pt>
                <c:pt idx="8">
                  <c:v>0.63500000000000001</c:v>
                </c:pt>
                <c:pt idx="9">
                  <c:v>0.57999999999999996</c:v>
                </c:pt>
                <c:pt idx="10">
                  <c:v>0.65100000000000002</c:v>
                </c:pt>
                <c:pt idx="11">
                  <c:v>0.625</c:v>
                </c:pt>
                <c:pt idx="12">
                  <c:v>0.54800000000000004</c:v>
                </c:pt>
                <c:pt idx="13">
                  <c:v>0.56499999999999995</c:v>
                </c:pt>
                <c:pt idx="14">
                  <c:v>0.41799999999999998</c:v>
                </c:pt>
                <c:pt idx="15">
                  <c:v>0.44</c:v>
                </c:pt>
                <c:pt idx="16">
                  <c:v>0.375</c:v>
                </c:pt>
                <c:pt idx="17">
                  <c:v>0.498</c:v>
                </c:pt>
                <c:pt idx="18">
                  <c:v>0.5</c:v>
                </c:pt>
                <c:pt idx="19">
                  <c:v>0.52</c:v>
                </c:pt>
                <c:pt idx="20">
                  <c:v>0.52</c:v>
                </c:pt>
                <c:pt idx="21">
                  <c:v>0.50800000000000001</c:v>
                </c:pt>
                <c:pt idx="22">
                  <c:v>0.308</c:v>
                </c:pt>
                <c:pt idx="23">
                  <c:v>0.42599999999999999</c:v>
                </c:pt>
                <c:pt idx="24">
                  <c:v>0.52700000000000002</c:v>
                </c:pt>
                <c:pt idx="25">
                  <c:v>0.54290000000000005</c:v>
                </c:pt>
                <c:pt idx="26">
                  <c:v>0.5</c:v>
                </c:pt>
                <c:pt idx="27">
                  <c:v>0.50042265426880816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'Motivation to Buy'!$D$2</c:f>
              <c:strCache>
                <c:ptCount val="1"/>
                <c:pt idx="0">
                  <c:v>Machine/process flexibility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'Motivation to Buy'!$A$3:$A$30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'Motivation to Buy'!$D$3:$D$30</c:f>
              <c:numCache>
                <c:formatCode>0.00%</c:formatCode>
                <c:ptCount val="28"/>
                <c:pt idx="0">
                  <c:v>0.184</c:v>
                </c:pt>
                <c:pt idx="1">
                  <c:v>0.29199999999999998</c:v>
                </c:pt>
                <c:pt idx="2">
                  <c:v>0.28000000000000003</c:v>
                </c:pt>
                <c:pt idx="3">
                  <c:v>0.32900000000000001</c:v>
                </c:pt>
                <c:pt idx="4">
                  <c:v>0.32900000000000001</c:v>
                </c:pt>
                <c:pt idx="5">
                  <c:v>0.35799999999999998</c:v>
                </c:pt>
                <c:pt idx="6">
                  <c:v>0.33300000000000002</c:v>
                </c:pt>
                <c:pt idx="7">
                  <c:v>0.35299999999999998</c:v>
                </c:pt>
                <c:pt idx="8">
                  <c:v>0.376</c:v>
                </c:pt>
                <c:pt idx="9">
                  <c:v>0.34799999999999998</c:v>
                </c:pt>
                <c:pt idx="10">
                  <c:v>0.34200000000000003</c:v>
                </c:pt>
                <c:pt idx="11">
                  <c:v>0.33</c:v>
                </c:pt>
                <c:pt idx="12">
                  <c:v>0.33200000000000002</c:v>
                </c:pt>
                <c:pt idx="13">
                  <c:v>0.29799999999999999</c:v>
                </c:pt>
                <c:pt idx="14">
                  <c:v>0.3</c:v>
                </c:pt>
                <c:pt idx="15">
                  <c:v>0.32100000000000001</c:v>
                </c:pt>
                <c:pt idx="16">
                  <c:v>0.28999999999999998</c:v>
                </c:pt>
                <c:pt idx="17">
                  <c:v>0.30099999999999999</c:v>
                </c:pt>
                <c:pt idx="18">
                  <c:v>0.28899999999999998</c:v>
                </c:pt>
                <c:pt idx="19">
                  <c:v>0.30399999999999999</c:v>
                </c:pt>
                <c:pt idx="20">
                  <c:v>0.307</c:v>
                </c:pt>
                <c:pt idx="21">
                  <c:v>0.29199999999999998</c:v>
                </c:pt>
                <c:pt idx="22">
                  <c:v>0.26300000000000001</c:v>
                </c:pt>
                <c:pt idx="23">
                  <c:v>0.247</c:v>
                </c:pt>
                <c:pt idx="24">
                  <c:v>0.26600000000000001</c:v>
                </c:pt>
                <c:pt idx="25">
                  <c:v>0.30680000000000002</c:v>
                </c:pt>
                <c:pt idx="26">
                  <c:v>0.25840000000000002</c:v>
                </c:pt>
                <c:pt idx="27">
                  <c:v>0.26542688081149618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'Motivation to Buy'!$E$2</c:f>
              <c:strCache>
                <c:ptCount val="1"/>
                <c:pt idx="0">
                  <c:v>New products, models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'Motivation to Buy'!$A$3:$A$30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'Motivation to Buy'!$E$3:$E$30</c:f>
              <c:numCache>
                <c:formatCode>0.00%</c:formatCode>
                <c:ptCount val="28"/>
                <c:pt idx="0">
                  <c:v>0.19800000000000001</c:v>
                </c:pt>
                <c:pt idx="1">
                  <c:v>0.317</c:v>
                </c:pt>
                <c:pt idx="2">
                  <c:v>0.29899999999999999</c:v>
                </c:pt>
                <c:pt idx="3">
                  <c:v>0.313</c:v>
                </c:pt>
                <c:pt idx="4">
                  <c:v>0.32</c:v>
                </c:pt>
                <c:pt idx="5">
                  <c:v>0.36299999999999999</c:v>
                </c:pt>
                <c:pt idx="6">
                  <c:v>0.29399999999999998</c:v>
                </c:pt>
                <c:pt idx="7">
                  <c:v>0.33400000000000002</c:v>
                </c:pt>
                <c:pt idx="8">
                  <c:v>0.32300000000000001</c:v>
                </c:pt>
                <c:pt idx="9">
                  <c:v>0.30099999999999999</c:v>
                </c:pt>
                <c:pt idx="10">
                  <c:v>0.30099999999999999</c:v>
                </c:pt>
                <c:pt idx="11">
                  <c:v>0.29499999999999998</c:v>
                </c:pt>
                <c:pt idx="12">
                  <c:v>0.29099999999999998</c:v>
                </c:pt>
                <c:pt idx="13">
                  <c:v>0.28100000000000003</c:v>
                </c:pt>
                <c:pt idx="14">
                  <c:v>0.28699999999999998</c:v>
                </c:pt>
                <c:pt idx="15">
                  <c:v>0.26600000000000001</c:v>
                </c:pt>
                <c:pt idx="16">
                  <c:v>0.26100000000000001</c:v>
                </c:pt>
                <c:pt idx="17">
                  <c:v>0.26700000000000002</c:v>
                </c:pt>
                <c:pt idx="18">
                  <c:v>0.28499999999999998</c:v>
                </c:pt>
                <c:pt idx="19">
                  <c:v>0.246</c:v>
                </c:pt>
                <c:pt idx="20">
                  <c:v>0.246</c:v>
                </c:pt>
                <c:pt idx="21">
                  <c:v>0.249</c:v>
                </c:pt>
                <c:pt idx="22">
                  <c:v>0.23100000000000001</c:v>
                </c:pt>
                <c:pt idx="23">
                  <c:v>0.251</c:v>
                </c:pt>
                <c:pt idx="24">
                  <c:v>0.24399999999999999</c:v>
                </c:pt>
                <c:pt idx="25">
                  <c:v>0.2707</c:v>
                </c:pt>
                <c:pt idx="26">
                  <c:v>0.2208</c:v>
                </c:pt>
                <c:pt idx="27">
                  <c:v>0.24598478444632291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'Motivation to Buy'!$F$2</c:f>
              <c:strCache>
                <c:ptCount val="1"/>
                <c:pt idx="0">
                  <c:v>Tighter quality standards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'Motivation to Buy'!$A$3:$A$30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'Motivation to Buy'!$F$3:$F$30</c:f>
              <c:numCache>
                <c:formatCode>0.00%</c:formatCode>
                <c:ptCount val="28"/>
                <c:pt idx="0">
                  <c:v>0.36799999999999999</c:v>
                </c:pt>
                <c:pt idx="1">
                  <c:v>0.45900000000000002</c:v>
                </c:pt>
                <c:pt idx="2">
                  <c:v>0.47199999999999998</c:v>
                </c:pt>
                <c:pt idx="3">
                  <c:v>0.48899999999999999</c:v>
                </c:pt>
                <c:pt idx="4">
                  <c:v>0.47599999999999998</c:v>
                </c:pt>
                <c:pt idx="5">
                  <c:v>0.5</c:v>
                </c:pt>
                <c:pt idx="6">
                  <c:v>0.41899999999999998</c:v>
                </c:pt>
                <c:pt idx="7">
                  <c:v>0.41099999999999998</c:v>
                </c:pt>
                <c:pt idx="8">
                  <c:v>0.40500000000000003</c:v>
                </c:pt>
                <c:pt idx="9">
                  <c:v>0.36</c:v>
                </c:pt>
                <c:pt idx="10">
                  <c:v>0.36899999999999999</c:v>
                </c:pt>
                <c:pt idx="11">
                  <c:v>0.34599999999999997</c:v>
                </c:pt>
                <c:pt idx="12">
                  <c:v>0.33500000000000002</c:v>
                </c:pt>
                <c:pt idx="13">
                  <c:v>0.30099999999999999</c:v>
                </c:pt>
                <c:pt idx="14">
                  <c:v>0.27</c:v>
                </c:pt>
                <c:pt idx="15">
                  <c:v>0.28000000000000003</c:v>
                </c:pt>
                <c:pt idx="16">
                  <c:v>0.26100000000000001</c:v>
                </c:pt>
                <c:pt idx="17">
                  <c:v>0.25600000000000001</c:v>
                </c:pt>
                <c:pt idx="18">
                  <c:v>0.23200000000000001</c:v>
                </c:pt>
                <c:pt idx="19">
                  <c:v>0.25900000000000001</c:v>
                </c:pt>
                <c:pt idx="20">
                  <c:v>0.223</c:v>
                </c:pt>
                <c:pt idx="21">
                  <c:v>0.22800000000000001</c:v>
                </c:pt>
                <c:pt idx="22">
                  <c:v>0.22900000000000001</c:v>
                </c:pt>
                <c:pt idx="23">
                  <c:v>0.20699999999999999</c:v>
                </c:pt>
                <c:pt idx="24">
                  <c:v>0.188</c:v>
                </c:pt>
                <c:pt idx="25">
                  <c:v>0.24060000000000001</c:v>
                </c:pt>
                <c:pt idx="26">
                  <c:v>0.2208</c:v>
                </c:pt>
                <c:pt idx="27">
                  <c:v>0.18005071851225699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'Motivation to Buy'!$G$2</c:f>
              <c:strCache>
                <c:ptCount val="1"/>
                <c:pt idx="0">
                  <c:v>Make instead of buy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'Motivation to Buy'!$A$3:$A$30</c:f>
              <c:numCache>
                <c:formatCode>General</c:formatCod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numCache>
            </c:numRef>
          </c:cat>
          <c:val>
            <c:numRef>
              <c:f>'Motivation to Buy'!$G$3:$G$30</c:f>
              <c:numCache>
                <c:formatCode>0.00%</c:formatCode>
                <c:ptCount val="28"/>
                <c:pt idx="0">
                  <c:v>0.11600000000000001</c:v>
                </c:pt>
                <c:pt idx="1">
                  <c:v>0.158</c:v>
                </c:pt>
                <c:pt idx="2">
                  <c:v>0.156</c:v>
                </c:pt>
                <c:pt idx="3">
                  <c:v>0.16400000000000001</c:v>
                </c:pt>
                <c:pt idx="4">
                  <c:v>0.154</c:v>
                </c:pt>
                <c:pt idx="5">
                  <c:v>0.16500000000000001</c:v>
                </c:pt>
                <c:pt idx="6">
                  <c:v>0.151</c:v>
                </c:pt>
                <c:pt idx="7">
                  <c:v>0.17699999999999999</c:v>
                </c:pt>
                <c:pt idx="8">
                  <c:v>0.20399999999999999</c:v>
                </c:pt>
                <c:pt idx="9">
                  <c:v>0.182</c:v>
                </c:pt>
                <c:pt idx="10">
                  <c:v>0.17</c:v>
                </c:pt>
                <c:pt idx="11">
                  <c:v>0.16300000000000001</c:v>
                </c:pt>
                <c:pt idx="12">
                  <c:v>0.151</c:v>
                </c:pt>
                <c:pt idx="13">
                  <c:v>0.14299999999999999</c:v>
                </c:pt>
                <c:pt idx="14">
                  <c:v>0.154</c:v>
                </c:pt>
                <c:pt idx="15">
                  <c:v>0.17</c:v>
                </c:pt>
                <c:pt idx="16">
                  <c:v>0.14799999999999999</c:v>
                </c:pt>
                <c:pt idx="17">
                  <c:v>0.14899999999999999</c:v>
                </c:pt>
                <c:pt idx="18">
                  <c:v>0.14299999999999999</c:v>
                </c:pt>
                <c:pt idx="19">
                  <c:v>0.151</c:v>
                </c:pt>
                <c:pt idx="20">
                  <c:v>0.157</c:v>
                </c:pt>
                <c:pt idx="21">
                  <c:v>0.14899999999999999</c:v>
                </c:pt>
                <c:pt idx="22">
                  <c:v>0.17699999999999999</c:v>
                </c:pt>
                <c:pt idx="23">
                  <c:v>0.192</c:v>
                </c:pt>
                <c:pt idx="24">
                  <c:v>0.151</c:v>
                </c:pt>
                <c:pt idx="25">
                  <c:v>0.182</c:v>
                </c:pt>
                <c:pt idx="26">
                  <c:v>0.1406</c:v>
                </c:pt>
                <c:pt idx="27">
                  <c:v>0.17497886728655959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6912880"/>
        <c:axId val="236913272"/>
      </c:lineChart>
      <c:catAx>
        <c:axId val="23691288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236913272"/>
        <c:crosses val="autoZero"/>
        <c:auto val="1"/>
        <c:lblAlgn val="ctr"/>
        <c:lblOffset val="100"/>
        <c:noMultiLvlLbl val="0"/>
      </c:catAx>
      <c:valAx>
        <c:axId val="2369132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in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36912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North America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Data'!$A$680:$A$1171</c:f>
              <c:numCache>
                <c:formatCode>[$-409]mmm\-yy;@</c:formatCode>
                <c:ptCount val="492"/>
                <c:pt idx="0">
                  <c:v>63555</c:v>
                </c:pt>
                <c:pt idx="1">
                  <c:v>63586</c:v>
                </c:pt>
                <c:pt idx="2">
                  <c:v>63614</c:v>
                </c:pt>
                <c:pt idx="3">
                  <c:v>63645</c:v>
                </c:pt>
                <c:pt idx="4">
                  <c:v>63675</c:v>
                </c:pt>
                <c:pt idx="5">
                  <c:v>63706</c:v>
                </c:pt>
                <c:pt idx="6">
                  <c:v>63736</c:v>
                </c:pt>
                <c:pt idx="7">
                  <c:v>63767</c:v>
                </c:pt>
                <c:pt idx="8">
                  <c:v>63798</c:v>
                </c:pt>
                <c:pt idx="9">
                  <c:v>63828</c:v>
                </c:pt>
                <c:pt idx="10">
                  <c:v>63859</c:v>
                </c:pt>
                <c:pt idx="11">
                  <c:v>63889</c:v>
                </c:pt>
                <c:pt idx="12">
                  <c:v>63920</c:v>
                </c:pt>
                <c:pt idx="13">
                  <c:v>63951</c:v>
                </c:pt>
                <c:pt idx="14">
                  <c:v>63979</c:v>
                </c:pt>
                <c:pt idx="15">
                  <c:v>64010</c:v>
                </c:pt>
                <c:pt idx="16">
                  <c:v>64040</c:v>
                </c:pt>
                <c:pt idx="17">
                  <c:v>64071</c:v>
                </c:pt>
                <c:pt idx="18">
                  <c:v>64101</c:v>
                </c:pt>
                <c:pt idx="19">
                  <c:v>64132</c:v>
                </c:pt>
                <c:pt idx="20">
                  <c:v>64163</c:v>
                </c:pt>
                <c:pt idx="21">
                  <c:v>64193</c:v>
                </c:pt>
                <c:pt idx="22">
                  <c:v>64224</c:v>
                </c:pt>
                <c:pt idx="23">
                  <c:v>64254</c:v>
                </c:pt>
                <c:pt idx="24">
                  <c:v>64285</c:v>
                </c:pt>
                <c:pt idx="25">
                  <c:v>64316</c:v>
                </c:pt>
                <c:pt idx="26">
                  <c:v>64345</c:v>
                </c:pt>
                <c:pt idx="27">
                  <c:v>64376</c:v>
                </c:pt>
                <c:pt idx="28">
                  <c:v>64406</c:v>
                </c:pt>
                <c:pt idx="29">
                  <c:v>64437</c:v>
                </c:pt>
                <c:pt idx="30">
                  <c:v>64467</c:v>
                </c:pt>
                <c:pt idx="31">
                  <c:v>64498</c:v>
                </c:pt>
                <c:pt idx="32">
                  <c:v>64529</c:v>
                </c:pt>
                <c:pt idx="33">
                  <c:v>64559</c:v>
                </c:pt>
                <c:pt idx="34">
                  <c:v>64590</c:v>
                </c:pt>
                <c:pt idx="35">
                  <c:v>64620</c:v>
                </c:pt>
                <c:pt idx="36">
                  <c:v>64651</c:v>
                </c:pt>
                <c:pt idx="37">
                  <c:v>64682</c:v>
                </c:pt>
                <c:pt idx="38">
                  <c:v>64710</c:v>
                </c:pt>
                <c:pt idx="39">
                  <c:v>64741</c:v>
                </c:pt>
                <c:pt idx="40">
                  <c:v>64771</c:v>
                </c:pt>
                <c:pt idx="41">
                  <c:v>64802</c:v>
                </c:pt>
                <c:pt idx="42">
                  <c:v>64832</c:v>
                </c:pt>
                <c:pt idx="43">
                  <c:v>64863</c:v>
                </c:pt>
                <c:pt idx="44">
                  <c:v>64894</c:v>
                </c:pt>
                <c:pt idx="45">
                  <c:v>64924</c:v>
                </c:pt>
                <c:pt idx="46">
                  <c:v>64955</c:v>
                </c:pt>
                <c:pt idx="47">
                  <c:v>64985</c:v>
                </c:pt>
                <c:pt idx="48">
                  <c:v>65016</c:v>
                </c:pt>
                <c:pt idx="49">
                  <c:v>65047</c:v>
                </c:pt>
                <c:pt idx="50">
                  <c:v>65075</c:v>
                </c:pt>
                <c:pt idx="51">
                  <c:v>65106</c:v>
                </c:pt>
                <c:pt idx="52">
                  <c:v>65136</c:v>
                </c:pt>
                <c:pt idx="53">
                  <c:v>65167</c:v>
                </c:pt>
                <c:pt idx="54">
                  <c:v>65197</c:v>
                </c:pt>
                <c:pt idx="55">
                  <c:v>65228</c:v>
                </c:pt>
                <c:pt idx="56">
                  <c:v>65259</c:v>
                </c:pt>
                <c:pt idx="57">
                  <c:v>65289</c:v>
                </c:pt>
                <c:pt idx="58">
                  <c:v>65320</c:v>
                </c:pt>
                <c:pt idx="59">
                  <c:v>65350</c:v>
                </c:pt>
                <c:pt idx="60">
                  <c:v>65381</c:v>
                </c:pt>
                <c:pt idx="61">
                  <c:v>65412</c:v>
                </c:pt>
                <c:pt idx="62">
                  <c:v>65440</c:v>
                </c:pt>
                <c:pt idx="63">
                  <c:v>65471</c:v>
                </c:pt>
                <c:pt idx="64">
                  <c:v>65501</c:v>
                </c:pt>
                <c:pt idx="65">
                  <c:v>65532</c:v>
                </c:pt>
                <c:pt idx="66">
                  <c:v>65562</c:v>
                </c:pt>
                <c:pt idx="67">
                  <c:v>65593</c:v>
                </c:pt>
                <c:pt idx="68">
                  <c:v>65624</c:v>
                </c:pt>
                <c:pt idx="69">
                  <c:v>65654</c:v>
                </c:pt>
                <c:pt idx="70">
                  <c:v>65685</c:v>
                </c:pt>
                <c:pt idx="71">
                  <c:v>65715</c:v>
                </c:pt>
                <c:pt idx="72">
                  <c:v>65746</c:v>
                </c:pt>
                <c:pt idx="73">
                  <c:v>65777</c:v>
                </c:pt>
                <c:pt idx="74">
                  <c:v>65806</c:v>
                </c:pt>
                <c:pt idx="75">
                  <c:v>65837</c:v>
                </c:pt>
                <c:pt idx="76">
                  <c:v>65867</c:v>
                </c:pt>
                <c:pt idx="77">
                  <c:v>65898</c:v>
                </c:pt>
                <c:pt idx="78">
                  <c:v>65928</c:v>
                </c:pt>
                <c:pt idx="79">
                  <c:v>65959</c:v>
                </c:pt>
                <c:pt idx="80">
                  <c:v>65990</c:v>
                </c:pt>
                <c:pt idx="81">
                  <c:v>66020</c:v>
                </c:pt>
                <c:pt idx="82">
                  <c:v>66051</c:v>
                </c:pt>
                <c:pt idx="83">
                  <c:v>66081</c:v>
                </c:pt>
                <c:pt idx="84">
                  <c:v>66112</c:v>
                </c:pt>
                <c:pt idx="85">
                  <c:v>66143</c:v>
                </c:pt>
                <c:pt idx="86">
                  <c:v>66171</c:v>
                </c:pt>
                <c:pt idx="87">
                  <c:v>66202</c:v>
                </c:pt>
                <c:pt idx="88">
                  <c:v>66232</c:v>
                </c:pt>
                <c:pt idx="89">
                  <c:v>66263</c:v>
                </c:pt>
                <c:pt idx="90">
                  <c:v>66293</c:v>
                </c:pt>
                <c:pt idx="91">
                  <c:v>66324</c:v>
                </c:pt>
                <c:pt idx="92">
                  <c:v>66355</c:v>
                </c:pt>
                <c:pt idx="93">
                  <c:v>66385</c:v>
                </c:pt>
                <c:pt idx="94">
                  <c:v>66416</c:v>
                </c:pt>
                <c:pt idx="95">
                  <c:v>66446</c:v>
                </c:pt>
                <c:pt idx="96">
                  <c:v>66477</c:v>
                </c:pt>
                <c:pt idx="97">
                  <c:v>66508</c:v>
                </c:pt>
                <c:pt idx="98">
                  <c:v>66536</c:v>
                </c:pt>
                <c:pt idx="99">
                  <c:v>66567</c:v>
                </c:pt>
                <c:pt idx="100">
                  <c:v>66597</c:v>
                </c:pt>
                <c:pt idx="101">
                  <c:v>66628</c:v>
                </c:pt>
                <c:pt idx="102">
                  <c:v>66658</c:v>
                </c:pt>
                <c:pt idx="103">
                  <c:v>66689</c:v>
                </c:pt>
                <c:pt idx="104">
                  <c:v>66720</c:v>
                </c:pt>
                <c:pt idx="105">
                  <c:v>66750</c:v>
                </c:pt>
                <c:pt idx="106">
                  <c:v>66781</c:v>
                </c:pt>
                <c:pt idx="107">
                  <c:v>66811</c:v>
                </c:pt>
                <c:pt idx="108">
                  <c:v>66842</c:v>
                </c:pt>
                <c:pt idx="109">
                  <c:v>66873</c:v>
                </c:pt>
                <c:pt idx="110">
                  <c:v>66901</c:v>
                </c:pt>
                <c:pt idx="111">
                  <c:v>66932</c:v>
                </c:pt>
                <c:pt idx="112">
                  <c:v>66962</c:v>
                </c:pt>
                <c:pt idx="113">
                  <c:v>66993</c:v>
                </c:pt>
                <c:pt idx="114">
                  <c:v>67023</c:v>
                </c:pt>
                <c:pt idx="115">
                  <c:v>67054</c:v>
                </c:pt>
                <c:pt idx="116">
                  <c:v>67085</c:v>
                </c:pt>
                <c:pt idx="117">
                  <c:v>67115</c:v>
                </c:pt>
                <c:pt idx="118">
                  <c:v>67146</c:v>
                </c:pt>
                <c:pt idx="119">
                  <c:v>67176</c:v>
                </c:pt>
                <c:pt idx="120">
                  <c:v>67207</c:v>
                </c:pt>
                <c:pt idx="121">
                  <c:v>67238</c:v>
                </c:pt>
                <c:pt idx="122">
                  <c:v>67267</c:v>
                </c:pt>
                <c:pt idx="123">
                  <c:v>67298</c:v>
                </c:pt>
                <c:pt idx="124">
                  <c:v>67328</c:v>
                </c:pt>
                <c:pt idx="125">
                  <c:v>67359</c:v>
                </c:pt>
                <c:pt idx="126">
                  <c:v>67389</c:v>
                </c:pt>
                <c:pt idx="127">
                  <c:v>67420</c:v>
                </c:pt>
                <c:pt idx="128">
                  <c:v>67451</c:v>
                </c:pt>
                <c:pt idx="129">
                  <c:v>67481</c:v>
                </c:pt>
                <c:pt idx="130">
                  <c:v>67512</c:v>
                </c:pt>
                <c:pt idx="131">
                  <c:v>67542</c:v>
                </c:pt>
                <c:pt idx="132">
                  <c:v>67573</c:v>
                </c:pt>
                <c:pt idx="133">
                  <c:v>67604</c:v>
                </c:pt>
                <c:pt idx="134">
                  <c:v>67632</c:v>
                </c:pt>
                <c:pt idx="135">
                  <c:v>67663</c:v>
                </c:pt>
                <c:pt idx="136">
                  <c:v>67693</c:v>
                </c:pt>
                <c:pt idx="137">
                  <c:v>67724</c:v>
                </c:pt>
                <c:pt idx="138">
                  <c:v>67754</c:v>
                </c:pt>
                <c:pt idx="139">
                  <c:v>67785</c:v>
                </c:pt>
                <c:pt idx="140">
                  <c:v>67816</c:v>
                </c:pt>
                <c:pt idx="141">
                  <c:v>67846</c:v>
                </c:pt>
                <c:pt idx="142">
                  <c:v>67877</c:v>
                </c:pt>
                <c:pt idx="143">
                  <c:v>67907</c:v>
                </c:pt>
                <c:pt idx="144">
                  <c:v>67938</c:v>
                </c:pt>
                <c:pt idx="145">
                  <c:v>67969</c:v>
                </c:pt>
                <c:pt idx="146">
                  <c:v>67997</c:v>
                </c:pt>
                <c:pt idx="147">
                  <c:v>68028</c:v>
                </c:pt>
                <c:pt idx="148">
                  <c:v>68058</c:v>
                </c:pt>
                <c:pt idx="149">
                  <c:v>68089</c:v>
                </c:pt>
                <c:pt idx="150">
                  <c:v>68119</c:v>
                </c:pt>
                <c:pt idx="151">
                  <c:v>68150</c:v>
                </c:pt>
                <c:pt idx="152">
                  <c:v>68181</c:v>
                </c:pt>
                <c:pt idx="153">
                  <c:v>68211</c:v>
                </c:pt>
                <c:pt idx="154">
                  <c:v>68242</c:v>
                </c:pt>
                <c:pt idx="155">
                  <c:v>68272</c:v>
                </c:pt>
                <c:pt idx="156">
                  <c:v>68303</c:v>
                </c:pt>
                <c:pt idx="157">
                  <c:v>68334</c:v>
                </c:pt>
                <c:pt idx="158">
                  <c:v>68362</c:v>
                </c:pt>
                <c:pt idx="159">
                  <c:v>68393</c:v>
                </c:pt>
                <c:pt idx="160">
                  <c:v>68423</c:v>
                </c:pt>
                <c:pt idx="161">
                  <c:v>68454</c:v>
                </c:pt>
                <c:pt idx="162">
                  <c:v>68484</c:v>
                </c:pt>
                <c:pt idx="163">
                  <c:v>68515</c:v>
                </c:pt>
                <c:pt idx="164">
                  <c:v>68546</c:v>
                </c:pt>
                <c:pt idx="165">
                  <c:v>68576</c:v>
                </c:pt>
                <c:pt idx="166">
                  <c:v>68607</c:v>
                </c:pt>
                <c:pt idx="167">
                  <c:v>68637</c:v>
                </c:pt>
                <c:pt idx="168">
                  <c:v>68668</c:v>
                </c:pt>
                <c:pt idx="169">
                  <c:v>68699</c:v>
                </c:pt>
                <c:pt idx="170">
                  <c:v>68728</c:v>
                </c:pt>
                <c:pt idx="171">
                  <c:v>68759</c:v>
                </c:pt>
                <c:pt idx="172">
                  <c:v>68789</c:v>
                </c:pt>
                <c:pt idx="173">
                  <c:v>68820</c:v>
                </c:pt>
                <c:pt idx="174">
                  <c:v>68850</c:v>
                </c:pt>
                <c:pt idx="175">
                  <c:v>68881</c:v>
                </c:pt>
                <c:pt idx="176">
                  <c:v>68912</c:v>
                </c:pt>
                <c:pt idx="177">
                  <c:v>68942</c:v>
                </c:pt>
                <c:pt idx="178">
                  <c:v>68973</c:v>
                </c:pt>
                <c:pt idx="179">
                  <c:v>69003</c:v>
                </c:pt>
                <c:pt idx="180">
                  <c:v>69034</c:v>
                </c:pt>
                <c:pt idx="181">
                  <c:v>69065</c:v>
                </c:pt>
                <c:pt idx="182">
                  <c:v>69093</c:v>
                </c:pt>
                <c:pt idx="183">
                  <c:v>69124</c:v>
                </c:pt>
                <c:pt idx="184">
                  <c:v>69154</c:v>
                </c:pt>
                <c:pt idx="185">
                  <c:v>69185</c:v>
                </c:pt>
                <c:pt idx="186">
                  <c:v>69215</c:v>
                </c:pt>
                <c:pt idx="187">
                  <c:v>69246</c:v>
                </c:pt>
                <c:pt idx="188">
                  <c:v>69277</c:v>
                </c:pt>
                <c:pt idx="189">
                  <c:v>69307</c:v>
                </c:pt>
                <c:pt idx="190">
                  <c:v>69338</c:v>
                </c:pt>
                <c:pt idx="191">
                  <c:v>69368</c:v>
                </c:pt>
                <c:pt idx="192">
                  <c:v>69399</c:v>
                </c:pt>
                <c:pt idx="193">
                  <c:v>69430</c:v>
                </c:pt>
                <c:pt idx="194">
                  <c:v>69458</c:v>
                </c:pt>
                <c:pt idx="195">
                  <c:v>69489</c:v>
                </c:pt>
                <c:pt idx="196">
                  <c:v>69519</c:v>
                </c:pt>
                <c:pt idx="197">
                  <c:v>69550</c:v>
                </c:pt>
                <c:pt idx="198">
                  <c:v>69580</c:v>
                </c:pt>
                <c:pt idx="199">
                  <c:v>69611</c:v>
                </c:pt>
                <c:pt idx="200">
                  <c:v>69642</c:v>
                </c:pt>
                <c:pt idx="201">
                  <c:v>69672</c:v>
                </c:pt>
                <c:pt idx="202">
                  <c:v>69703</c:v>
                </c:pt>
                <c:pt idx="203">
                  <c:v>69733</c:v>
                </c:pt>
                <c:pt idx="204">
                  <c:v>69764</c:v>
                </c:pt>
                <c:pt idx="205">
                  <c:v>69795</c:v>
                </c:pt>
                <c:pt idx="206">
                  <c:v>69823</c:v>
                </c:pt>
                <c:pt idx="207">
                  <c:v>69854</c:v>
                </c:pt>
                <c:pt idx="208">
                  <c:v>69884</c:v>
                </c:pt>
                <c:pt idx="209">
                  <c:v>69915</c:v>
                </c:pt>
                <c:pt idx="210">
                  <c:v>69945</c:v>
                </c:pt>
                <c:pt idx="211">
                  <c:v>69976</c:v>
                </c:pt>
                <c:pt idx="212">
                  <c:v>70007</c:v>
                </c:pt>
                <c:pt idx="213">
                  <c:v>70037</c:v>
                </c:pt>
                <c:pt idx="214">
                  <c:v>70068</c:v>
                </c:pt>
                <c:pt idx="215">
                  <c:v>70098</c:v>
                </c:pt>
                <c:pt idx="216">
                  <c:v>70129</c:v>
                </c:pt>
                <c:pt idx="217">
                  <c:v>70160</c:v>
                </c:pt>
                <c:pt idx="218">
                  <c:v>70189</c:v>
                </c:pt>
                <c:pt idx="219">
                  <c:v>70220</c:v>
                </c:pt>
                <c:pt idx="220">
                  <c:v>70250</c:v>
                </c:pt>
                <c:pt idx="221">
                  <c:v>70281</c:v>
                </c:pt>
                <c:pt idx="222">
                  <c:v>70311</c:v>
                </c:pt>
                <c:pt idx="223">
                  <c:v>70342</c:v>
                </c:pt>
                <c:pt idx="224">
                  <c:v>70373</c:v>
                </c:pt>
                <c:pt idx="225">
                  <c:v>70403</c:v>
                </c:pt>
                <c:pt idx="226">
                  <c:v>70434</c:v>
                </c:pt>
                <c:pt idx="227">
                  <c:v>70464</c:v>
                </c:pt>
                <c:pt idx="228">
                  <c:v>70495</c:v>
                </c:pt>
                <c:pt idx="229">
                  <c:v>70526</c:v>
                </c:pt>
                <c:pt idx="230">
                  <c:v>70554</c:v>
                </c:pt>
                <c:pt idx="231">
                  <c:v>70585</c:v>
                </c:pt>
                <c:pt idx="232">
                  <c:v>70615</c:v>
                </c:pt>
                <c:pt idx="233">
                  <c:v>70646</c:v>
                </c:pt>
                <c:pt idx="234">
                  <c:v>70676</c:v>
                </c:pt>
                <c:pt idx="235">
                  <c:v>70707</c:v>
                </c:pt>
                <c:pt idx="236">
                  <c:v>70738</c:v>
                </c:pt>
                <c:pt idx="237">
                  <c:v>70768</c:v>
                </c:pt>
                <c:pt idx="238">
                  <c:v>70799</c:v>
                </c:pt>
                <c:pt idx="239">
                  <c:v>70829</c:v>
                </c:pt>
                <c:pt idx="240">
                  <c:v>70860</c:v>
                </c:pt>
                <c:pt idx="241">
                  <c:v>70891</c:v>
                </c:pt>
                <c:pt idx="242">
                  <c:v>70919</c:v>
                </c:pt>
                <c:pt idx="243">
                  <c:v>70950</c:v>
                </c:pt>
                <c:pt idx="244">
                  <c:v>70980</c:v>
                </c:pt>
                <c:pt idx="245">
                  <c:v>71011</c:v>
                </c:pt>
                <c:pt idx="246">
                  <c:v>71041</c:v>
                </c:pt>
                <c:pt idx="247">
                  <c:v>71072</c:v>
                </c:pt>
                <c:pt idx="248">
                  <c:v>71103</c:v>
                </c:pt>
                <c:pt idx="249">
                  <c:v>71133</c:v>
                </c:pt>
                <c:pt idx="250">
                  <c:v>71164</c:v>
                </c:pt>
                <c:pt idx="251">
                  <c:v>71194</c:v>
                </c:pt>
                <c:pt idx="252">
                  <c:v>71225</c:v>
                </c:pt>
                <c:pt idx="253">
                  <c:v>71256</c:v>
                </c:pt>
                <c:pt idx="254">
                  <c:v>71284</c:v>
                </c:pt>
                <c:pt idx="255">
                  <c:v>71315</c:v>
                </c:pt>
                <c:pt idx="256">
                  <c:v>71345</c:v>
                </c:pt>
                <c:pt idx="257">
                  <c:v>71376</c:v>
                </c:pt>
                <c:pt idx="258">
                  <c:v>71406</c:v>
                </c:pt>
                <c:pt idx="259">
                  <c:v>71437</c:v>
                </c:pt>
                <c:pt idx="260">
                  <c:v>71468</c:v>
                </c:pt>
                <c:pt idx="261">
                  <c:v>71498</c:v>
                </c:pt>
                <c:pt idx="262">
                  <c:v>71529</c:v>
                </c:pt>
                <c:pt idx="263">
                  <c:v>71559</c:v>
                </c:pt>
                <c:pt idx="264">
                  <c:v>71590</c:v>
                </c:pt>
                <c:pt idx="265">
                  <c:v>71621</c:v>
                </c:pt>
                <c:pt idx="266">
                  <c:v>71650</c:v>
                </c:pt>
                <c:pt idx="267">
                  <c:v>71681</c:v>
                </c:pt>
                <c:pt idx="268">
                  <c:v>71711</c:v>
                </c:pt>
                <c:pt idx="269">
                  <c:v>71742</c:v>
                </c:pt>
                <c:pt idx="270">
                  <c:v>71772</c:v>
                </c:pt>
                <c:pt idx="271">
                  <c:v>71803</c:v>
                </c:pt>
                <c:pt idx="272">
                  <c:v>71834</c:v>
                </c:pt>
                <c:pt idx="273">
                  <c:v>71864</c:v>
                </c:pt>
                <c:pt idx="274">
                  <c:v>71895</c:v>
                </c:pt>
                <c:pt idx="275">
                  <c:v>71925</c:v>
                </c:pt>
                <c:pt idx="276">
                  <c:v>71956</c:v>
                </c:pt>
                <c:pt idx="277">
                  <c:v>71987</c:v>
                </c:pt>
                <c:pt idx="278">
                  <c:v>72015</c:v>
                </c:pt>
                <c:pt idx="279">
                  <c:v>72046</c:v>
                </c:pt>
                <c:pt idx="280">
                  <c:v>72076</c:v>
                </c:pt>
                <c:pt idx="281">
                  <c:v>72107</c:v>
                </c:pt>
                <c:pt idx="282">
                  <c:v>72137</c:v>
                </c:pt>
                <c:pt idx="283">
                  <c:v>72168</c:v>
                </c:pt>
                <c:pt idx="284">
                  <c:v>72199</c:v>
                </c:pt>
                <c:pt idx="285">
                  <c:v>72229</c:v>
                </c:pt>
                <c:pt idx="286">
                  <c:v>72260</c:v>
                </c:pt>
                <c:pt idx="287">
                  <c:v>72290</c:v>
                </c:pt>
                <c:pt idx="288">
                  <c:v>72321</c:v>
                </c:pt>
                <c:pt idx="289">
                  <c:v>72352</c:v>
                </c:pt>
                <c:pt idx="290">
                  <c:v>72380</c:v>
                </c:pt>
                <c:pt idx="291">
                  <c:v>72411</c:v>
                </c:pt>
                <c:pt idx="292">
                  <c:v>72441</c:v>
                </c:pt>
                <c:pt idx="293">
                  <c:v>72472</c:v>
                </c:pt>
                <c:pt idx="294">
                  <c:v>72502</c:v>
                </c:pt>
                <c:pt idx="295">
                  <c:v>72533</c:v>
                </c:pt>
                <c:pt idx="296">
                  <c:v>72564</c:v>
                </c:pt>
                <c:pt idx="297">
                  <c:v>72594</c:v>
                </c:pt>
                <c:pt idx="298">
                  <c:v>72625</c:v>
                </c:pt>
                <c:pt idx="299">
                  <c:v>72655</c:v>
                </c:pt>
                <c:pt idx="300">
                  <c:v>72686</c:v>
                </c:pt>
                <c:pt idx="301">
                  <c:v>72717</c:v>
                </c:pt>
                <c:pt idx="302">
                  <c:v>72745</c:v>
                </c:pt>
                <c:pt idx="303">
                  <c:v>72776</c:v>
                </c:pt>
                <c:pt idx="304">
                  <c:v>72806</c:v>
                </c:pt>
                <c:pt idx="305">
                  <c:v>72837</c:v>
                </c:pt>
                <c:pt idx="306">
                  <c:v>72867</c:v>
                </c:pt>
                <c:pt idx="307">
                  <c:v>72898</c:v>
                </c:pt>
                <c:pt idx="308">
                  <c:v>72929</c:v>
                </c:pt>
                <c:pt idx="309">
                  <c:v>72959</c:v>
                </c:pt>
                <c:pt idx="310">
                  <c:v>72990</c:v>
                </c:pt>
                <c:pt idx="311">
                  <c:v>73020</c:v>
                </c:pt>
                <c:pt idx="312">
                  <c:v>73051</c:v>
                </c:pt>
                <c:pt idx="313">
                  <c:v>73082</c:v>
                </c:pt>
                <c:pt idx="314">
                  <c:v>73110</c:v>
                </c:pt>
                <c:pt idx="315">
                  <c:v>73141</c:v>
                </c:pt>
                <c:pt idx="316">
                  <c:v>73171</c:v>
                </c:pt>
                <c:pt idx="317">
                  <c:v>73202</c:v>
                </c:pt>
                <c:pt idx="318">
                  <c:v>73232</c:v>
                </c:pt>
                <c:pt idx="319">
                  <c:v>73263</c:v>
                </c:pt>
                <c:pt idx="320">
                  <c:v>73294</c:v>
                </c:pt>
                <c:pt idx="321">
                  <c:v>73324</c:v>
                </c:pt>
                <c:pt idx="322">
                  <c:v>73355</c:v>
                </c:pt>
                <c:pt idx="323">
                  <c:v>73385</c:v>
                </c:pt>
                <c:pt idx="324">
                  <c:v>73416</c:v>
                </c:pt>
                <c:pt idx="325">
                  <c:v>73447</c:v>
                </c:pt>
                <c:pt idx="326">
                  <c:v>73475</c:v>
                </c:pt>
                <c:pt idx="327">
                  <c:v>73506</c:v>
                </c:pt>
                <c:pt idx="328">
                  <c:v>73536</c:v>
                </c:pt>
                <c:pt idx="329">
                  <c:v>73567</c:v>
                </c:pt>
                <c:pt idx="330">
                  <c:v>73597</c:v>
                </c:pt>
                <c:pt idx="331">
                  <c:v>73628</c:v>
                </c:pt>
                <c:pt idx="332">
                  <c:v>73659</c:v>
                </c:pt>
                <c:pt idx="333">
                  <c:v>73689</c:v>
                </c:pt>
                <c:pt idx="334">
                  <c:v>73720</c:v>
                </c:pt>
                <c:pt idx="335">
                  <c:v>73750</c:v>
                </c:pt>
                <c:pt idx="336">
                  <c:v>73781</c:v>
                </c:pt>
                <c:pt idx="337">
                  <c:v>73812</c:v>
                </c:pt>
                <c:pt idx="338">
                  <c:v>73840</c:v>
                </c:pt>
                <c:pt idx="339">
                  <c:v>73871</c:v>
                </c:pt>
                <c:pt idx="340">
                  <c:v>73901</c:v>
                </c:pt>
                <c:pt idx="341">
                  <c:v>73932</c:v>
                </c:pt>
                <c:pt idx="342">
                  <c:v>73962</c:v>
                </c:pt>
                <c:pt idx="343">
                  <c:v>73993</c:v>
                </c:pt>
                <c:pt idx="344">
                  <c:v>74024</c:v>
                </c:pt>
                <c:pt idx="345">
                  <c:v>74054</c:v>
                </c:pt>
                <c:pt idx="346">
                  <c:v>74085</c:v>
                </c:pt>
                <c:pt idx="347">
                  <c:v>74115</c:v>
                </c:pt>
                <c:pt idx="348">
                  <c:v>74146</c:v>
                </c:pt>
                <c:pt idx="349">
                  <c:v>74177</c:v>
                </c:pt>
                <c:pt idx="350">
                  <c:v>74205</c:v>
                </c:pt>
                <c:pt idx="351">
                  <c:v>74236</c:v>
                </c:pt>
                <c:pt idx="352">
                  <c:v>74266</c:v>
                </c:pt>
                <c:pt idx="353">
                  <c:v>74297</c:v>
                </c:pt>
                <c:pt idx="354">
                  <c:v>74327</c:v>
                </c:pt>
                <c:pt idx="355">
                  <c:v>74358</c:v>
                </c:pt>
                <c:pt idx="356">
                  <c:v>74389</c:v>
                </c:pt>
                <c:pt idx="357">
                  <c:v>74419</c:v>
                </c:pt>
                <c:pt idx="358">
                  <c:v>74450</c:v>
                </c:pt>
                <c:pt idx="359">
                  <c:v>74480</c:v>
                </c:pt>
                <c:pt idx="360">
                  <c:v>74511</c:v>
                </c:pt>
                <c:pt idx="361">
                  <c:v>74542</c:v>
                </c:pt>
                <c:pt idx="362">
                  <c:v>74571</c:v>
                </c:pt>
                <c:pt idx="363">
                  <c:v>74602</c:v>
                </c:pt>
                <c:pt idx="364">
                  <c:v>74632</c:v>
                </c:pt>
                <c:pt idx="365">
                  <c:v>74663</c:v>
                </c:pt>
                <c:pt idx="366">
                  <c:v>74693</c:v>
                </c:pt>
                <c:pt idx="367">
                  <c:v>74724</c:v>
                </c:pt>
                <c:pt idx="368">
                  <c:v>74755</c:v>
                </c:pt>
                <c:pt idx="369">
                  <c:v>74785</c:v>
                </c:pt>
                <c:pt idx="370">
                  <c:v>74816</c:v>
                </c:pt>
                <c:pt idx="371">
                  <c:v>74846</c:v>
                </c:pt>
                <c:pt idx="372">
                  <c:v>74877</c:v>
                </c:pt>
                <c:pt idx="373">
                  <c:v>74908</c:v>
                </c:pt>
                <c:pt idx="374">
                  <c:v>74936</c:v>
                </c:pt>
                <c:pt idx="375">
                  <c:v>74967</c:v>
                </c:pt>
                <c:pt idx="376">
                  <c:v>74997</c:v>
                </c:pt>
                <c:pt idx="377">
                  <c:v>75028</c:v>
                </c:pt>
                <c:pt idx="378">
                  <c:v>75058</c:v>
                </c:pt>
                <c:pt idx="379">
                  <c:v>75089</c:v>
                </c:pt>
                <c:pt idx="380">
                  <c:v>75120</c:v>
                </c:pt>
                <c:pt idx="381">
                  <c:v>75150</c:v>
                </c:pt>
                <c:pt idx="382">
                  <c:v>75181</c:v>
                </c:pt>
                <c:pt idx="383">
                  <c:v>75211</c:v>
                </c:pt>
                <c:pt idx="384">
                  <c:v>75242</c:v>
                </c:pt>
                <c:pt idx="385">
                  <c:v>75273</c:v>
                </c:pt>
                <c:pt idx="386">
                  <c:v>75301</c:v>
                </c:pt>
                <c:pt idx="387">
                  <c:v>75332</c:v>
                </c:pt>
                <c:pt idx="388">
                  <c:v>75362</c:v>
                </c:pt>
                <c:pt idx="389">
                  <c:v>75393</c:v>
                </c:pt>
                <c:pt idx="390">
                  <c:v>75423</c:v>
                </c:pt>
                <c:pt idx="391">
                  <c:v>75454</c:v>
                </c:pt>
                <c:pt idx="392">
                  <c:v>75485</c:v>
                </c:pt>
                <c:pt idx="393">
                  <c:v>75515</c:v>
                </c:pt>
                <c:pt idx="394">
                  <c:v>75546</c:v>
                </c:pt>
                <c:pt idx="395">
                  <c:v>75576</c:v>
                </c:pt>
                <c:pt idx="396">
                  <c:v>75607</c:v>
                </c:pt>
                <c:pt idx="397">
                  <c:v>75638</c:v>
                </c:pt>
                <c:pt idx="398">
                  <c:v>75666</c:v>
                </c:pt>
                <c:pt idx="399">
                  <c:v>75697</c:v>
                </c:pt>
                <c:pt idx="400">
                  <c:v>75727</c:v>
                </c:pt>
                <c:pt idx="401">
                  <c:v>75758</c:v>
                </c:pt>
                <c:pt idx="402">
                  <c:v>75788</c:v>
                </c:pt>
                <c:pt idx="403">
                  <c:v>75819</c:v>
                </c:pt>
                <c:pt idx="404">
                  <c:v>75850</c:v>
                </c:pt>
                <c:pt idx="405">
                  <c:v>75880</c:v>
                </c:pt>
                <c:pt idx="406">
                  <c:v>75911</c:v>
                </c:pt>
                <c:pt idx="407">
                  <c:v>75941</c:v>
                </c:pt>
                <c:pt idx="408">
                  <c:v>75972</c:v>
                </c:pt>
                <c:pt idx="409">
                  <c:v>76003</c:v>
                </c:pt>
                <c:pt idx="410">
                  <c:v>76032</c:v>
                </c:pt>
                <c:pt idx="411">
                  <c:v>76063</c:v>
                </c:pt>
                <c:pt idx="412">
                  <c:v>76093</c:v>
                </c:pt>
                <c:pt idx="413">
                  <c:v>76124</c:v>
                </c:pt>
                <c:pt idx="414">
                  <c:v>76154</c:v>
                </c:pt>
                <c:pt idx="415">
                  <c:v>76185</c:v>
                </c:pt>
                <c:pt idx="416">
                  <c:v>76216</c:v>
                </c:pt>
                <c:pt idx="417">
                  <c:v>76246</c:v>
                </c:pt>
                <c:pt idx="418">
                  <c:v>76277</c:v>
                </c:pt>
                <c:pt idx="419">
                  <c:v>76307</c:v>
                </c:pt>
                <c:pt idx="420">
                  <c:v>76338</c:v>
                </c:pt>
                <c:pt idx="421">
                  <c:v>76369</c:v>
                </c:pt>
                <c:pt idx="422">
                  <c:v>76397</c:v>
                </c:pt>
                <c:pt idx="423">
                  <c:v>76428</c:v>
                </c:pt>
                <c:pt idx="424">
                  <c:v>76458</c:v>
                </c:pt>
                <c:pt idx="425">
                  <c:v>76489</c:v>
                </c:pt>
                <c:pt idx="426">
                  <c:v>76519</c:v>
                </c:pt>
                <c:pt idx="427">
                  <c:v>76550</c:v>
                </c:pt>
                <c:pt idx="428">
                  <c:v>76581</c:v>
                </c:pt>
                <c:pt idx="429">
                  <c:v>76611</c:v>
                </c:pt>
                <c:pt idx="430">
                  <c:v>76642</c:v>
                </c:pt>
                <c:pt idx="431">
                  <c:v>76672</c:v>
                </c:pt>
                <c:pt idx="432">
                  <c:v>76703</c:v>
                </c:pt>
                <c:pt idx="433">
                  <c:v>76734</c:v>
                </c:pt>
                <c:pt idx="434">
                  <c:v>76762</c:v>
                </c:pt>
                <c:pt idx="435">
                  <c:v>76793</c:v>
                </c:pt>
                <c:pt idx="436">
                  <c:v>76823</c:v>
                </c:pt>
                <c:pt idx="437">
                  <c:v>76854</c:v>
                </c:pt>
                <c:pt idx="438">
                  <c:v>76884</c:v>
                </c:pt>
                <c:pt idx="439">
                  <c:v>76915</c:v>
                </c:pt>
                <c:pt idx="440">
                  <c:v>76946</c:v>
                </c:pt>
                <c:pt idx="441">
                  <c:v>76976</c:v>
                </c:pt>
                <c:pt idx="442">
                  <c:v>77007</c:v>
                </c:pt>
                <c:pt idx="443">
                  <c:v>77037</c:v>
                </c:pt>
                <c:pt idx="444">
                  <c:v>77068</c:v>
                </c:pt>
                <c:pt idx="445">
                  <c:v>77099</c:v>
                </c:pt>
                <c:pt idx="446">
                  <c:v>77127</c:v>
                </c:pt>
                <c:pt idx="447">
                  <c:v>77158</c:v>
                </c:pt>
                <c:pt idx="448">
                  <c:v>77188</c:v>
                </c:pt>
                <c:pt idx="449">
                  <c:v>77219</c:v>
                </c:pt>
                <c:pt idx="450">
                  <c:v>77249</c:v>
                </c:pt>
                <c:pt idx="451">
                  <c:v>77280</c:v>
                </c:pt>
                <c:pt idx="452">
                  <c:v>77311</c:v>
                </c:pt>
                <c:pt idx="453">
                  <c:v>77341</c:v>
                </c:pt>
                <c:pt idx="454">
                  <c:v>77372</c:v>
                </c:pt>
                <c:pt idx="455">
                  <c:v>77402</c:v>
                </c:pt>
                <c:pt idx="456">
                  <c:v>77433</c:v>
                </c:pt>
                <c:pt idx="457">
                  <c:v>77464</c:v>
                </c:pt>
                <c:pt idx="458">
                  <c:v>77493</c:v>
                </c:pt>
                <c:pt idx="459">
                  <c:v>77524</c:v>
                </c:pt>
                <c:pt idx="460">
                  <c:v>77554</c:v>
                </c:pt>
                <c:pt idx="461">
                  <c:v>77585</c:v>
                </c:pt>
                <c:pt idx="462">
                  <c:v>77615</c:v>
                </c:pt>
                <c:pt idx="463">
                  <c:v>77646</c:v>
                </c:pt>
                <c:pt idx="464">
                  <c:v>77677</c:v>
                </c:pt>
                <c:pt idx="465">
                  <c:v>77707</c:v>
                </c:pt>
                <c:pt idx="466">
                  <c:v>77738</c:v>
                </c:pt>
                <c:pt idx="467">
                  <c:v>77768</c:v>
                </c:pt>
                <c:pt idx="468">
                  <c:v>77799</c:v>
                </c:pt>
                <c:pt idx="469">
                  <c:v>77830</c:v>
                </c:pt>
                <c:pt idx="470">
                  <c:v>77858</c:v>
                </c:pt>
                <c:pt idx="471">
                  <c:v>77889</c:v>
                </c:pt>
                <c:pt idx="472">
                  <c:v>77919</c:v>
                </c:pt>
                <c:pt idx="473">
                  <c:v>77950</c:v>
                </c:pt>
                <c:pt idx="474">
                  <c:v>77980</c:v>
                </c:pt>
                <c:pt idx="475">
                  <c:v>78011</c:v>
                </c:pt>
                <c:pt idx="476">
                  <c:v>78042</c:v>
                </c:pt>
                <c:pt idx="477">
                  <c:v>78072</c:v>
                </c:pt>
                <c:pt idx="478">
                  <c:v>78103</c:v>
                </c:pt>
                <c:pt idx="479">
                  <c:v>78133</c:v>
                </c:pt>
                <c:pt idx="480">
                  <c:v>78164</c:v>
                </c:pt>
                <c:pt idx="481">
                  <c:v>78195</c:v>
                </c:pt>
                <c:pt idx="482">
                  <c:v>78223</c:v>
                </c:pt>
                <c:pt idx="483">
                  <c:v>78254</c:v>
                </c:pt>
                <c:pt idx="484">
                  <c:v>78284</c:v>
                </c:pt>
                <c:pt idx="485">
                  <c:v>78315</c:v>
                </c:pt>
                <c:pt idx="486">
                  <c:v>78345</c:v>
                </c:pt>
                <c:pt idx="487">
                  <c:v>78376</c:v>
                </c:pt>
                <c:pt idx="488">
                  <c:v>78407</c:v>
                </c:pt>
                <c:pt idx="489">
                  <c:v>78437</c:v>
                </c:pt>
                <c:pt idx="490">
                  <c:v>78468</c:v>
                </c:pt>
                <c:pt idx="491">
                  <c:v>78498</c:v>
                </c:pt>
              </c:numCache>
            </c:numRef>
          </c:cat>
          <c:val>
            <c:numRef>
              <c:f>'Monthly Data'!$AQI$692:$AQI$1183</c:f>
              <c:numCache>
                <c:formatCode>General</c:formatCode>
                <c:ptCount val="492"/>
                <c:pt idx="71" formatCode="0.0">
                  <c:v>12131.905262695813</c:v>
                </c:pt>
                <c:pt idx="72" formatCode="0.0">
                  <c:v>12117.005549349467</c:v>
                </c:pt>
                <c:pt idx="73" formatCode="0.0">
                  <c:v>12099.574251308284</c:v>
                </c:pt>
                <c:pt idx="74" formatCode="0.0">
                  <c:v>12084.435165439278</c:v>
                </c:pt>
                <c:pt idx="75" formatCode="0.0">
                  <c:v>12077.632820842173</c:v>
                </c:pt>
                <c:pt idx="76" formatCode="0.0">
                  <c:v>12065.645382779196</c:v>
                </c:pt>
                <c:pt idx="77" formatCode="0.0">
                  <c:v>12053.241877867225</c:v>
                </c:pt>
                <c:pt idx="78" formatCode="0.0">
                  <c:v>12047.480982153464</c:v>
                </c:pt>
                <c:pt idx="79" formatCode="0.0">
                  <c:v>12046.774148856277</c:v>
                </c:pt>
                <c:pt idx="80" formatCode="0.0">
                  <c:v>12044.508593631064</c:v>
                </c:pt>
                <c:pt idx="81" formatCode="0.0">
                  <c:v>12048.58502203315</c:v>
                </c:pt>
                <c:pt idx="82" formatCode="0.0">
                  <c:v>12052.094918090806</c:v>
                </c:pt>
                <c:pt idx="83" formatCode="0.0">
                  <c:v>12053.975213093858</c:v>
                </c:pt>
                <c:pt idx="84" formatCode="0.0">
                  <c:v>11718.433211525647</c:v>
                </c:pt>
                <c:pt idx="85" formatCode="0.0">
                  <c:v>11396.050579048364</c:v>
                </c:pt>
                <c:pt idx="86" formatCode="0.0">
                  <c:v>11077.900566383722</c:v>
                </c:pt>
                <c:pt idx="87" formatCode="0.0">
                  <c:v>10765.328108453181</c:v>
                </c:pt>
                <c:pt idx="88" formatCode="0.0">
                  <c:v>10456.812956735102</c:v>
                </c:pt>
                <c:pt idx="89" formatCode="0.0">
                  <c:v>10151.213263938493</c:v>
                </c:pt>
                <c:pt idx="90" formatCode="0.0">
                  <c:v>9849.8725584234599</c:v>
                </c:pt>
                <c:pt idx="91" formatCode="0.0">
                  <c:v>9549.9494507328509</c:v>
                </c:pt>
                <c:pt idx="92" formatCode="0.0">
                  <c:v>9255.2116608378346</c:v>
                </c:pt>
                <c:pt idx="93" formatCode="0.0">
                  <c:v>8967.9469672046416</c:v>
                </c:pt>
                <c:pt idx="94" formatCode="0.0">
                  <c:v>8685.3458104476103</c:v>
                </c:pt>
                <c:pt idx="95" formatCode="0.0">
                  <c:v>8404.6308148341959</c:v>
                </c:pt>
                <c:pt idx="96" formatCode="0.0">
                  <c:v>8119.6178633762602</c:v>
                </c:pt>
                <c:pt idx="97" formatCode="0.0">
                  <c:v>7830.4612283233682</c:v>
                </c:pt>
                <c:pt idx="98" formatCode="0.0">
                  <c:v>7544.5030788875529</c:v>
                </c:pt>
                <c:pt idx="99" formatCode="0.0">
                  <c:v>7260.2813046940046</c:v>
                </c:pt>
                <c:pt idx="100" formatCode="0.0">
                  <c:v>6978.7890262285064</c:v>
                </c:pt>
                <c:pt idx="101" formatCode="0.0">
                  <c:v>6700.4048912382523</c:v>
                </c:pt>
                <c:pt idx="102" formatCode="0.0">
                  <c:v>6423.294698227789</c:v>
                </c:pt>
                <c:pt idx="103" formatCode="0.0">
                  <c:v>6147.7327877601319</c:v>
                </c:pt>
                <c:pt idx="104" formatCode="0.0">
                  <c:v>5873.4237735939523</c:v>
                </c:pt>
                <c:pt idx="105" formatCode="0.0">
                  <c:v>5599.3953074660412</c:v>
                </c:pt>
                <c:pt idx="106" formatCode="0.0">
                  <c:v>5326.3300948436581</c:v>
                </c:pt>
                <c:pt idx="107" formatCode="0.0">
                  <c:v>5056.1271031785518</c:v>
                </c:pt>
                <c:pt idx="108" formatCode="0.0">
                  <c:v>5155.4338481004088</c:v>
                </c:pt>
                <c:pt idx="109" formatCode="0.0">
                  <c:v>5253.9820980101977</c:v>
                </c:pt>
                <c:pt idx="110" formatCode="0.0">
                  <c:v>5352.4456559496793</c:v>
                </c:pt>
                <c:pt idx="111" formatCode="0.0">
                  <c:v>5447.8520217861524</c:v>
                </c:pt>
                <c:pt idx="112" formatCode="0.0">
                  <c:v>5545.0714875678705</c:v>
                </c:pt>
                <c:pt idx="113" formatCode="0.0">
                  <c:v>5642.2087166645879</c:v>
                </c:pt>
                <c:pt idx="114" formatCode="0.0">
                  <c:v>5738.6906640800817</c:v>
                </c:pt>
                <c:pt idx="115" formatCode="0.0">
                  <c:v>5835.908108207951</c:v>
                </c:pt>
                <c:pt idx="116" formatCode="0.0">
                  <c:v>5932.4734811190701</c:v>
                </c:pt>
                <c:pt idx="117" formatCode="0.0">
                  <c:v>6030.9095959240349</c:v>
                </c:pt>
                <c:pt idx="118" formatCode="0.0">
                  <c:v>6128.7725711393259</c:v>
                </c:pt>
                <c:pt idx="119" formatCode="0.0">
                  <c:v>6228.8226223194806</c:v>
                </c:pt>
                <c:pt idx="120" formatCode="0.0">
                  <c:v>6298.2125302613158</c:v>
                </c:pt>
                <c:pt idx="121" formatCode="0.0">
                  <c:v>6366.2763872846044</c:v>
                </c:pt>
                <c:pt idx="122" formatCode="0.0">
                  <c:v>6433.7367594194357</c:v>
                </c:pt>
                <c:pt idx="123" formatCode="0.0">
                  <c:v>6504.6685309884615</c:v>
                </c:pt>
                <c:pt idx="124" formatCode="0.0">
                  <c:v>6572.9661031774049</c:v>
                </c:pt>
                <c:pt idx="125" formatCode="0.0">
                  <c:v>6640.6647423423155</c:v>
                </c:pt>
                <c:pt idx="126" formatCode="0.0">
                  <c:v>6709.2948782737021</c:v>
                </c:pt>
                <c:pt idx="127" formatCode="0.0">
                  <c:v>6777.3284186853498</c:v>
                </c:pt>
                <c:pt idx="128" formatCode="0.0">
                  <c:v>6850.6490950926191</c:v>
                </c:pt>
                <c:pt idx="129" formatCode="0.0">
                  <c:v>6916.5209138253058</c:v>
                </c:pt>
                <c:pt idx="130" formatCode="0.0">
                  <c:v>6982.2956420317296</c:v>
                </c:pt>
                <c:pt idx="131" formatCode="0.0">
                  <c:v>7046.5566198171819</c:v>
                </c:pt>
                <c:pt idx="132" formatCode="0.0">
                  <c:v>7092.6082298059373</c:v>
                </c:pt>
                <c:pt idx="133" formatCode="0.0">
                  <c:v>7141.4054220248918</c:v>
                </c:pt>
                <c:pt idx="134" formatCode="0.0">
                  <c:v>7190.1312305301108</c:v>
                </c:pt>
                <c:pt idx="135" formatCode="0.0">
                  <c:v>7237.1032372815298</c:v>
                </c:pt>
                <c:pt idx="136" formatCode="0.0">
                  <c:v>7285.1398723521743</c:v>
                </c:pt>
                <c:pt idx="137" formatCode="0.0">
                  <c:v>7332.5284584238652</c:v>
                </c:pt>
                <c:pt idx="138" formatCode="0.0">
                  <c:v>7379.8837815427951</c:v>
                </c:pt>
                <c:pt idx="139" formatCode="0.0">
                  <c:v>7427.7488209353387</c:v>
                </c:pt>
                <c:pt idx="140" formatCode="0.0">
                  <c:v>7472.3691952346489</c:v>
                </c:pt>
                <c:pt idx="141" formatCode="0.0">
                  <c:v>7517.8162009067228</c:v>
                </c:pt>
                <c:pt idx="142" formatCode="0.0">
                  <c:v>7563.2034848409094</c:v>
                </c:pt>
                <c:pt idx="143" formatCode="0.0">
                  <c:v>7608.560957893299</c:v>
                </c:pt>
                <c:pt idx="144" formatCode="0.0">
                  <c:v>7558.107024469622</c:v>
                </c:pt>
                <c:pt idx="145" formatCode="0.0">
                  <c:v>7509.3035573013776</c:v>
                </c:pt>
                <c:pt idx="146" formatCode="0.0">
                  <c:v>7461.6746694125895</c:v>
                </c:pt>
                <c:pt idx="147" formatCode="0.0">
                  <c:v>7413.1528317072843</c:v>
                </c:pt>
                <c:pt idx="148" formatCode="0.0">
                  <c:v>7365.2134551516856</c:v>
                </c:pt>
                <c:pt idx="149" formatCode="0.0">
                  <c:v>7319.5425360328354</c:v>
                </c:pt>
                <c:pt idx="150" formatCode="0.0">
                  <c:v>7273.3958780194862</c:v>
                </c:pt>
                <c:pt idx="151" formatCode="0.0">
                  <c:v>7226.2525065486307</c:v>
                </c:pt>
                <c:pt idx="152" formatCode="0.0">
                  <c:v>7178.531969003051</c:v>
                </c:pt>
                <c:pt idx="153" formatCode="0.0">
                  <c:v>7135.9683529316226</c:v>
                </c:pt>
                <c:pt idx="154" formatCode="0.0">
                  <c:v>7094.0165878108728</c:v>
                </c:pt>
                <c:pt idx="155" formatCode="0.0">
                  <c:v>7052.108768100481</c:v>
                </c:pt>
                <c:pt idx="156" formatCode="0.0">
                  <c:v>7068.7318612357676</c:v>
                </c:pt>
                <c:pt idx="157" formatCode="0.0">
                  <c:v>7083.2202735725768</c:v>
                </c:pt>
                <c:pt idx="158" formatCode="0.0">
                  <c:v>7096.6393513460789</c:v>
                </c:pt>
                <c:pt idx="159" formatCode="0.0">
                  <c:v>7111.1082449323621</c:v>
                </c:pt>
                <c:pt idx="160" formatCode="0.0">
                  <c:v>7123.9886224575421</c:v>
                </c:pt>
                <c:pt idx="161" formatCode="0.0">
                  <c:v>7135.2871827596418</c:v>
                </c:pt>
                <c:pt idx="162" formatCode="0.0">
                  <c:v>7145.5420291889513</c:v>
                </c:pt>
                <c:pt idx="163" formatCode="0.0">
                  <c:v>7154.7692036341214</c:v>
                </c:pt>
                <c:pt idx="164" formatCode="0.0">
                  <c:v>7162.4462869674544</c:v>
                </c:pt>
                <c:pt idx="165" formatCode="0.0">
                  <c:v>7168.5813316103113</c:v>
                </c:pt>
                <c:pt idx="166" formatCode="0.0">
                  <c:v>7174.215547610811</c:v>
                </c:pt>
                <c:pt idx="167" formatCode="0.0">
                  <c:v>7178.3349996551951</c:v>
                </c:pt>
                <c:pt idx="168" formatCode="0.0">
                  <c:v>7258.1658584543138</c:v>
                </c:pt>
                <c:pt idx="169" formatCode="0.0">
                  <c:v>7336.7300403794889</c:v>
                </c:pt>
                <c:pt idx="170" formatCode="0.0">
                  <c:v>7415.1996291322148</c:v>
                </c:pt>
                <c:pt idx="171" formatCode="0.0">
                  <c:v>7494.6856743763028</c:v>
                </c:pt>
                <c:pt idx="172" formatCode="0.0">
                  <c:v>7571.7243591267288</c:v>
                </c:pt>
                <c:pt idx="173" formatCode="0.0">
                  <c:v>7646.3959097442312</c:v>
                </c:pt>
                <c:pt idx="174" formatCode="0.0">
                  <c:v>7723.1651324265113</c:v>
                </c:pt>
                <c:pt idx="175" formatCode="0.0">
                  <c:v>7800.2740264536797</c:v>
                </c:pt>
                <c:pt idx="176" formatCode="0.0">
                  <c:v>7876.6862484148332</c:v>
                </c:pt>
                <c:pt idx="177" formatCode="0.0">
                  <c:v>7952.9652662719764</c:v>
                </c:pt>
                <c:pt idx="178" formatCode="0.0">
                  <c:v>8028.0471966064706</c:v>
                </c:pt>
                <c:pt idx="179" formatCode="0.0">
                  <c:v>8104.0609023027955</c:v>
                </c:pt>
                <c:pt idx="180" formatCode="0.0">
                  <c:v>8053.0612814147016</c:v>
                </c:pt>
                <c:pt idx="181" formatCode="0.0">
                  <c:v>8002.3087201832031</c:v>
                </c:pt>
                <c:pt idx="182" formatCode="0.0">
                  <c:v>7950.6410883836015</c:v>
                </c:pt>
                <c:pt idx="183" formatCode="0.0">
                  <c:v>7898.0036263041748</c:v>
                </c:pt>
                <c:pt idx="184" formatCode="0.0">
                  <c:v>7849.4020407795133</c:v>
                </c:pt>
                <c:pt idx="185" formatCode="0.0">
                  <c:v>7802.1666877989601</c:v>
                </c:pt>
                <c:pt idx="186" formatCode="0.0">
                  <c:v>7752.8894457763781</c:v>
                </c:pt>
                <c:pt idx="187" formatCode="0.0">
                  <c:v>7703.8454431495384</c:v>
                </c:pt>
                <c:pt idx="188" formatCode="0.0">
                  <c:v>7654.5308374713695</c:v>
                </c:pt>
                <c:pt idx="189" formatCode="0.0">
                  <c:v>7605.3907916413937</c:v>
                </c:pt>
                <c:pt idx="190" formatCode="0.0">
                  <c:v>7556.4817559971561</c:v>
                </c:pt>
                <c:pt idx="191" formatCode="0.0">
                  <c:v>7507.1936562315605</c:v>
                </c:pt>
                <c:pt idx="192" formatCode="0.0">
                  <c:v>7431.7672665384516</c:v>
                </c:pt>
                <c:pt idx="193" formatCode="0.0">
                  <c:v>7357.543761550276</c:v>
                </c:pt>
                <c:pt idx="194" formatCode="0.0">
                  <c:v>7284.5122207730465</c:v>
                </c:pt>
                <c:pt idx="195" formatCode="0.0">
                  <c:v>7212.5885276508989</c:v>
                </c:pt>
                <c:pt idx="196" formatCode="0.0">
                  <c:v>7138.9019824100069</c:v>
                </c:pt>
                <c:pt idx="197" formatCode="0.0">
                  <c:v>7066.8317322246239</c:v>
                </c:pt>
                <c:pt idx="198" formatCode="0.0">
                  <c:v>6996.3650915564267</c:v>
                </c:pt>
                <c:pt idx="199" formatCode="0.0">
                  <c:v>6927.4895034317487</c:v>
                </c:pt>
                <c:pt idx="200" formatCode="0.0">
                  <c:v>6859.3878089254949</c:v>
                </c:pt>
                <c:pt idx="201" formatCode="0.0">
                  <c:v>6791.0542556175378</c:v>
                </c:pt>
                <c:pt idx="202" formatCode="0.0">
                  <c:v>6723.848158930321</c:v>
                </c:pt>
                <c:pt idx="203" formatCode="0.0">
                  <c:v>6657.2664281610887</c:v>
                </c:pt>
                <c:pt idx="204" formatCode="0.0">
                  <c:v>6603.8925944816265</c:v>
                </c:pt>
                <c:pt idx="205" formatCode="0.0">
                  <c:v>6551.0139608390436</c:v>
                </c:pt>
                <c:pt idx="206" formatCode="0.0">
                  <c:v>6497.8420669389234</c:v>
                </c:pt>
                <c:pt idx="207" formatCode="0.0">
                  <c:v>6443.5474487264792</c:v>
                </c:pt>
                <c:pt idx="208" formatCode="0.0">
                  <c:v>6391.0156826327811</c:v>
                </c:pt>
                <c:pt idx="209" formatCode="0.0">
                  <c:v>6338.9228889959832</c:v>
                </c:pt>
                <c:pt idx="210" formatCode="0.0">
                  <c:v>6286.878593811728</c:v>
                </c:pt>
                <c:pt idx="211" formatCode="0.0">
                  <c:v>6234.1061583049732</c:v>
                </c:pt>
                <c:pt idx="212" formatCode="0.0">
                  <c:v>6183.077195408976</c:v>
                </c:pt>
                <c:pt idx="213" formatCode="0.0">
                  <c:v>6132.6204384366529</c:v>
                </c:pt>
                <c:pt idx="214" formatCode="0.0">
                  <c:v>6082.2553056331608</c:v>
                </c:pt>
                <c:pt idx="215" formatCode="0.0">
                  <c:v>6031.981471803414</c:v>
                </c:pt>
                <c:pt idx="216" formatCode="0.0">
                  <c:v>6075.4547117682896</c:v>
                </c:pt>
                <c:pt idx="217" formatCode="0.0">
                  <c:v>6118.0605891382393</c:v>
                </c:pt>
                <c:pt idx="218" formatCode="0.0">
                  <c:v>6161.0086268292107</c:v>
                </c:pt>
                <c:pt idx="219" formatCode="0.0">
                  <c:v>6204.6862739297721</c:v>
                </c:pt>
                <c:pt idx="220" formatCode="0.0">
                  <c:v>6247.9470879423452</c:v>
                </c:pt>
                <c:pt idx="221" formatCode="0.0">
                  <c:v>6291.6247350429067</c:v>
                </c:pt>
                <c:pt idx="222" formatCode="0.0">
                  <c:v>6334.0286346638577</c:v>
                </c:pt>
                <c:pt idx="223" formatCode="0.0">
                  <c:v>6377.1839608008568</c:v>
                </c:pt>
                <c:pt idx="224" formatCode="0.0">
                  <c:v>6419.9256140594571</c:v>
                </c:pt>
                <c:pt idx="225" formatCode="0.0">
                  <c:v>6463.4145579921696</c:v>
                </c:pt>
                <c:pt idx="226" formatCode="0.0">
                  <c:v>6506.0281498217973</c:v>
                </c:pt>
                <c:pt idx="227" formatCode="0.0">
                  <c:v>6548.5907157134779</c:v>
                </c:pt>
                <c:pt idx="228" formatCode="0.0">
                  <c:v>6680.1761042788457</c:v>
                </c:pt>
                <c:pt idx="229" formatCode="0.0">
                  <c:v>6811.999613419076</c:v>
                </c:pt>
                <c:pt idx="230" formatCode="0.0">
                  <c:v>6943.6404280344941</c:v>
                </c:pt>
                <c:pt idx="231" formatCode="0.0">
                  <c:v>7074.0843245958386</c:v>
                </c:pt>
                <c:pt idx="232" formatCode="0.0">
                  <c:v>7202.9246846463557</c:v>
                </c:pt>
                <c:pt idx="233" formatCode="0.0">
                  <c:v>7330.3425399210155</c:v>
                </c:pt>
                <c:pt idx="234" formatCode="0.0">
                  <c:v>7458.9222103050906</c:v>
                </c:pt>
                <c:pt idx="235" formatCode="0.0">
                  <c:v>7586.9149923069253</c:v>
                </c:pt>
                <c:pt idx="236" formatCode="0.0">
                  <c:v>7713.8252278479722</c:v>
                </c:pt>
                <c:pt idx="237" formatCode="0.0">
                  <c:v>7843.645918299324</c:v>
                </c:pt>
                <c:pt idx="238" formatCode="0.0">
                  <c:v>7974.6115731593145</c:v>
                </c:pt>
                <c:pt idx="239" formatCode="0.0">
                  <c:v>8104.4000221110946</c:v>
                </c:pt>
                <c:pt idx="240" formatCode="0.0">
                  <c:v>8233.6253424830556</c:v>
                </c:pt>
                <c:pt idx="241" formatCode="0.0">
                  <c:v>8362.6807031252265</c:v>
                </c:pt>
                <c:pt idx="242" formatCode="0.0">
                  <c:v>8492.1612796711288</c:v>
                </c:pt>
                <c:pt idx="243" formatCode="0.0">
                  <c:v>8621.8927608017639</c:v>
                </c:pt>
                <c:pt idx="244" formatCode="0.0">
                  <c:v>8751.8708524342164</c:v>
                </c:pt>
                <c:pt idx="245" formatCode="0.0">
                  <c:v>8882.2650940634448</c:v>
                </c:pt>
                <c:pt idx="246" formatCode="0.0">
                  <c:v>9011.3976515274007</c:v>
                </c:pt>
                <c:pt idx="247" formatCode="0.0">
                  <c:v>9140.9453164117294</c:v>
                </c:pt>
                <c:pt idx="248" formatCode="0.0">
                  <c:v>9273.1622234828101</c:v>
                </c:pt>
                <c:pt idx="249" formatCode="0.0">
                  <c:v>9398.2100891043501</c:v>
                </c:pt>
                <c:pt idx="250" formatCode="0.0">
                  <c:v>9521.443417723498</c:v>
                </c:pt>
                <c:pt idx="251" formatCode="0.0">
                  <c:v>9646.673188702538</c:v>
                </c:pt>
                <c:pt idx="252" formatCode="0.0">
                  <c:v>9685.3931851755406</c:v>
                </c:pt>
                <c:pt idx="253" formatCode="0.0">
                  <c:v>9724.6920160103818</c:v>
                </c:pt>
                <c:pt idx="254" formatCode="0.0">
                  <c:v>9764.5864594957366</c:v>
                </c:pt>
                <c:pt idx="255" formatCode="0.0">
                  <c:v>9805.6483569033553</c:v>
                </c:pt>
                <c:pt idx="256" formatCode="0.0">
                  <c:v>9847.8707651892109</c:v>
                </c:pt>
                <c:pt idx="257" formatCode="0.0">
                  <c:v>9890.0703331442546</c:v>
                </c:pt>
                <c:pt idx="258" formatCode="0.0">
                  <c:v>9934.0332987070669</c:v>
                </c:pt>
                <c:pt idx="259" formatCode="0.0">
                  <c:v>9977.3602741444447</c:v>
                </c:pt>
                <c:pt idx="260" formatCode="0.0">
                  <c:v>10020.736299860226</c:v>
                </c:pt>
                <c:pt idx="261" formatCode="0.0">
                  <c:v>10068.172479520836</c:v>
                </c:pt>
                <c:pt idx="262" formatCode="0.0">
                  <c:v>10119.14800335057</c:v>
                </c:pt>
                <c:pt idx="263" formatCode="0.0">
                  <c:v>10169.511165158394</c:v>
                </c:pt>
                <c:pt idx="264" formatCode="0.0">
                  <c:v>10229.275613503794</c:v>
                </c:pt>
                <c:pt idx="265" formatCode="0.0">
                  <c:v>10290.31101601865</c:v>
                </c:pt>
                <c:pt idx="266" formatCode="0.0">
                  <c:v>10351.346418533505</c:v>
                </c:pt>
                <c:pt idx="267" formatCode="0.0">
                  <c:v>10413.652832353275</c:v>
                </c:pt>
                <c:pt idx="268" formatCode="0.0">
                  <c:v>10478.548822974346</c:v>
                </c:pt>
                <c:pt idx="269" formatCode="0.0">
                  <c:v>10543.397446746074</c:v>
                </c:pt>
                <c:pt idx="270" formatCode="0.0">
                  <c:v>10608.905799389056</c:v>
                </c:pt>
                <c:pt idx="271" formatCode="0.0">
                  <c:v>10675.636225158012</c:v>
                </c:pt>
                <c:pt idx="272" formatCode="0.0">
                  <c:v>10741.144577800995</c:v>
                </c:pt>
                <c:pt idx="273" formatCode="0.0">
                  <c:v>10808.586734317501</c:v>
                </c:pt>
                <c:pt idx="274" formatCode="0.0">
                  <c:v>10876.131215588628</c:v>
                </c:pt>
                <c:pt idx="275" formatCode="0.0">
                  <c:v>10944.952585765901</c:v>
                </c:pt>
                <c:pt idx="276" formatCode="0.0">
                  <c:v>11004.477755683261</c:v>
                </c:pt>
                <c:pt idx="277" formatCode="0.0">
                  <c:v>11063.346997824565</c:v>
                </c:pt>
                <c:pt idx="278" formatCode="0.0">
                  <c:v>11121.513307405969</c:v>
                </c:pt>
                <c:pt idx="279" formatCode="0.0">
                  <c:v>11180.429628847283</c:v>
                </c:pt>
                <c:pt idx="280" formatCode="0.0">
                  <c:v>11238.780604270536</c:v>
                </c:pt>
                <c:pt idx="281" formatCode="0.0">
                  <c:v>11297.791308565043</c:v>
                </c:pt>
                <c:pt idx="282" formatCode="0.0">
                  <c:v>11355.436279621481</c:v>
                </c:pt>
                <c:pt idx="283" formatCode="0.0">
                  <c:v>11414.494287822858</c:v>
                </c:pt>
                <c:pt idx="284" formatCode="0.0">
                  <c:v>11472.139258879297</c:v>
                </c:pt>
                <c:pt idx="285" formatCode="0.0">
                  <c:v>11527.756925609161</c:v>
                </c:pt>
                <c:pt idx="286" formatCode="0.0">
                  <c:v>11581.344473553674</c:v>
                </c:pt>
                <c:pt idx="287" formatCode="0.0">
                  <c:v>11635.676427075823</c:v>
                </c:pt>
                <c:pt idx="288" formatCode="0.0">
                  <c:v>11486.609305758628</c:v>
                </c:pt>
                <c:pt idx="289" formatCode="0.0">
                  <c:v>11336.946996390436</c:v>
                </c:pt>
                <c:pt idx="290" formatCode="0.0">
                  <c:v>11188.582807633138</c:v>
                </c:pt>
                <c:pt idx="291" formatCode="0.0">
                  <c:v>11038.216544000747</c:v>
                </c:pt>
                <c:pt idx="292" formatCode="0.0">
                  <c:v>10886.439297803869</c:v>
                </c:pt>
                <c:pt idx="293" formatCode="0.0">
                  <c:v>10735.853293437056</c:v>
                </c:pt>
                <c:pt idx="294" formatCode="0.0">
                  <c:v>10586.570214834437</c:v>
                </c:pt>
                <c:pt idx="295" formatCode="0.0">
                  <c:v>10435.874099086879</c:v>
                </c:pt>
                <c:pt idx="296" formatCode="0.0">
                  <c:v>10286.591020484258</c:v>
                </c:pt>
                <c:pt idx="297" formatCode="0.0">
                  <c:v>10135.630432644197</c:v>
                </c:pt>
                <c:pt idx="298" formatCode="0.0">
                  <c:v>9984.7803368247078</c:v>
                </c:pt>
                <c:pt idx="299" formatCode="0.0">
                  <c:v>9831.9287063899264</c:v>
                </c:pt>
                <c:pt idx="300" formatCode="0.0">
                  <c:v>9799.6367789823089</c:v>
                </c:pt>
                <c:pt idx="301" formatCode="0.0">
                  <c:v>9767.3707829237246</c:v>
                </c:pt>
                <c:pt idx="302" formatCode="0.0">
                  <c:v>9733.9411647374764</c:v>
                </c:pt>
                <c:pt idx="303" formatCode="0.0">
                  <c:v>9700.5391213689854</c:v>
                </c:pt>
                <c:pt idx="304" formatCode="0.0">
                  <c:v>9665.4391456197991</c:v>
                </c:pt>
                <c:pt idx="305" formatCode="0.0">
                  <c:v>9629.1479280405474</c:v>
                </c:pt>
                <c:pt idx="306" formatCode="0.0">
                  <c:v>9591.1319059237449</c:v>
                </c:pt>
                <c:pt idx="307" formatCode="0.0">
                  <c:v>9553.1158838069405</c:v>
                </c:pt>
                <c:pt idx="308" formatCode="0.0">
                  <c:v>9513.4141095739542</c:v>
                </c:pt>
                <c:pt idx="309" formatCode="0.0">
                  <c:v>9477.2178495872467</c:v>
                </c:pt>
                <c:pt idx="310" formatCode="0.0">
                  <c:v>9439.9317200493842</c:v>
                </c:pt>
                <c:pt idx="311" formatCode="0.0">
                  <c:v>9402.6786909859584</c:v>
                </c:pt>
                <c:pt idx="312" formatCode="0.0">
                  <c:v>9221.753968309984</c:v>
                </c:pt>
                <c:pt idx="313" formatCode="0.0">
                  <c:v>9043.5749463278498</c:v>
                </c:pt>
                <c:pt idx="314" formatCode="0.0">
                  <c:v>8864.6566211584977</c:v>
                </c:pt>
                <c:pt idx="315" formatCode="0.0">
                  <c:v>8685.4372024943914</c:v>
                </c:pt>
                <c:pt idx="316" formatCode="0.0">
                  <c:v>8508.3497586563208</c:v>
                </c:pt>
                <c:pt idx="317" formatCode="0.0">
                  <c:v>8330.8282723729099</c:v>
                </c:pt>
                <c:pt idx="318" formatCode="0.0">
                  <c:v>8152.7046912093101</c:v>
                </c:pt>
                <c:pt idx="319" formatCode="0.0">
                  <c:v>7975.0126784383701</c:v>
                </c:pt>
                <c:pt idx="320" formatCode="0.0">
                  <c:v>7798.5748493909523</c:v>
                </c:pt>
                <c:pt idx="321" formatCode="0.0">
                  <c:v>7624.9204155446123</c:v>
                </c:pt>
                <c:pt idx="322" formatCode="0.0">
                  <c:v>7452.5127756593911</c:v>
                </c:pt>
                <c:pt idx="323" formatCode="0.0">
                  <c:v>7279.793438022929</c:v>
                </c:pt>
                <c:pt idx="324" formatCode="0.0">
                  <c:v>7138.3321246689466</c:v>
                </c:pt>
                <c:pt idx="325" formatCode="0.0">
                  <c:v>6994.3611085540651</c:v>
                </c:pt>
                <c:pt idx="326" formatCode="0.0">
                  <c:v>6852.031088472093</c:v>
                </c:pt>
                <c:pt idx="327" formatCode="0.0">
                  <c:v>6710.9035123634685</c:v>
                </c:pt>
                <c:pt idx="328" formatCode="0.0">
                  <c:v>6569.6761105624009</c:v>
                </c:pt>
                <c:pt idx="329" formatCode="0.0">
                  <c:v>6428.5485344537765</c:v>
                </c:pt>
                <c:pt idx="330" formatCode="0.0">
                  <c:v>6290.8268359333433</c:v>
                </c:pt>
                <c:pt idx="331" formatCode="0.0">
                  <c:v>6153.010198882972</c:v>
                </c:pt>
                <c:pt idx="332" formatCode="0.0">
                  <c:v>6014.6166937156358</c:v>
                </c:pt>
                <c:pt idx="333" formatCode="0.0">
                  <c:v>5871.6468903680288</c:v>
                </c:pt>
                <c:pt idx="334" formatCode="0.0">
                  <c:v>5729.7835010221161</c:v>
                </c:pt>
                <c:pt idx="335" formatCode="0.0">
                  <c:v>5589.4631177533283</c:v>
                </c:pt>
                <c:pt idx="336" formatCode="0.0">
                  <c:v>5587.3782860491083</c:v>
                </c:pt>
                <c:pt idx="337" formatCode="0.0">
                  <c:v>5585.6267131139084</c:v>
                </c:pt>
                <c:pt idx="338" formatCode="0.0">
                  <c:v>5580.8934628055149</c:v>
                </c:pt>
                <c:pt idx="339" formatCode="0.0">
                  <c:v>5578.1421755589708</c:v>
                </c:pt>
                <c:pt idx="340" formatCode="0.0">
                  <c:v>5574.7244313060974</c:v>
                </c:pt>
                <c:pt idx="341" formatCode="0.0">
                  <c:v>5571.3091405666864</c:v>
                </c:pt>
                <c:pt idx="342" formatCode="0.0">
                  <c:v>5565.8866630074481</c:v>
                </c:pt>
                <c:pt idx="343" formatCode="0.0">
                  <c:v>5559.1365395324356</c:v>
                </c:pt>
                <c:pt idx="344" formatCode="0.0">
                  <c:v>5553.7247179868073</c:v>
                </c:pt>
                <c:pt idx="345" formatCode="0.0">
                  <c:v>5547.6661383480541</c:v>
                </c:pt>
                <c:pt idx="346" formatCode="0.0">
                  <c:v>5540.937682541271</c:v>
                </c:pt>
                <c:pt idx="347" formatCode="0.0">
                  <c:v>5533.8658728089176</c:v>
                </c:pt>
                <c:pt idx="348" formatCode="0.0">
                  <c:v>5593.7018329993953</c:v>
                </c:pt>
                <c:pt idx="349" formatCode="0.0">
                  <c:v>5654.658551827335</c:v>
                </c:pt>
                <c:pt idx="350" formatCode="0.0">
                  <c:v>5716.398419067471</c:v>
                </c:pt>
                <c:pt idx="351" formatCode="0.0">
                  <c:v>5775.080192544191</c:v>
                </c:pt>
                <c:pt idx="352" formatCode="0.0">
                  <c:v>5832.6157376041065</c:v>
                </c:pt>
                <c:pt idx="353" formatCode="0.0">
                  <c:v>5888.2810046424875</c:v>
                </c:pt>
                <c:pt idx="354" formatCode="0.0">
                  <c:v>5945.0094962685507</c:v>
                </c:pt>
                <c:pt idx="355" formatCode="0.0">
                  <c:v>6000.9030291990275</c:v>
                </c:pt>
                <c:pt idx="356" formatCode="0.0">
                  <c:v>6055.7399047900908</c:v>
                </c:pt>
                <c:pt idx="357" formatCode="0.0">
                  <c:v>6110.0853540988455</c:v>
                </c:pt>
                <c:pt idx="358" formatCode="0.0">
                  <c:v>6163.7111244069692</c:v>
                </c:pt>
                <c:pt idx="359" formatCode="0.0">
                  <c:v>6215.218033314588</c:v>
                </c:pt>
                <c:pt idx="360" formatCode="0.0">
                  <c:v>6435.0613534993909</c:v>
                </c:pt>
                <c:pt idx="361" formatCode="0.0">
                  <c:v>6653.7839150467335</c:v>
                </c:pt>
                <c:pt idx="362" formatCode="0.0">
                  <c:v>6872.3107046446121</c:v>
                </c:pt>
                <c:pt idx="363" formatCode="0.0">
                  <c:v>7089.5302561711869</c:v>
                </c:pt>
                <c:pt idx="364" formatCode="0.0">
                  <c:v>7306.1899609565862</c:v>
                </c:pt>
                <c:pt idx="365" formatCode="0.0">
                  <c:v>7526.5793863439785</c:v>
                </c:pt>
                <c:pt idx="366" formatCode="0.0">
                  <c:v>7743.6942516468425</c:v>
                </c:pt>
                <c:pt idx="367" formatCode="0.0">
                  <c:v>7962.6350916983438</c:v>
                </c:pt>
                <c:pt idx="368" formatCode="0.0">
                  <c:v>8181.290574324742</c:v>
                </c:pt>
                <c:pt idx="369" formatCode="0.0">
                  <c:v>8402.2598436307053</c:v>
                </c:pt>
                <c:pt idx="370" formatCode="0.0">
                  <c:v>8624.962336869381</c:v>
                </c:pt>
                <c:pt idx="371" formatCode="0.0">
                  <c:v>8849.4552387872282</c:v>
                </c:pt>
                <c:pt idx="372" formatCode="0.0">
                  <c:v>8874.7062162675156</c:v>
                </c:pt>
                <c:pt idx="373" formatCode="0.0">
                  <c:v>8897.3279423473432</c:v>
                </c:pt>
                <c:pt idx="374" formatCode="0.0">
                  <c:v>8920.441786117075</c:v>
                </c:pt>
                <c:pt idx="375" formatCode="0.0">
                  <c:v>8944.042758208825</c:v>
                </c:pt>
                <c:pt idx="376" formatCode="0.0">
                  <c:v>8968.1259244120374</c:v>
                </c:pt>
                <c:pt idx="377" formatCode="0.0">
                  <c:v>8989.6475232951925</c:v>
                </c:pt>
                <c:pt idx="378" formatCode="0.0">
                  <c:v>9017.3427114874321</c:v>
                </c:pt>
                <c:pt idx="379" formatCode="0.0">
                  <c:v>9041.4069331194332</c:v>
                </c:pt>
                <c:pt idx="380" formatCode="0.0">
                  <c:v>9064.4239394301658</c:v>
                </c:pt>
                <c:pt idx="381" formatCode="0.0">
                  <c:v>9090.0284722498527</c:v>
                </c:pt>
                <c:pt idx="382" formatCode="0.0">
                  <c:v>9107.4408057071978</c:v>
                </c:pt>
                <c:pt idx="383" formatCode="0.0">
                  <c:v>9124.8531391645429</c:v>
                </c:pt>
                <c:pt idx="384" formatCode="0.0">
                  <c:v>9296.969570068326</c:v>
                </c:pt>
                <c:pt idx="385" formatCode="0.0">
                  <c:v>9469.1921440777041</c:v>
                </c:pt>
                <c:pt idx="386" formatCode="0.0">
                  <c:v>9642.3549807468426</c:v>
                </c:pt>
                <c:pt idx="387" formatCode="0.0">
                  <c:v>9816.4525015398667</c:v>
                </c:pt>
                <c:pt idx="388" formatCode="0.0">
                  <c:v>9990.8530268314116</c:v>
                </c:pt>
                <c:pt idx="389" formatCode="0.0">
                  <c:v>10165.662139009097</c:v>
                </c:pt>
                <c:pt idx="390" formatCode="0.0">
                  <c:v>10334.969390435408</c:v>
                </c:pt>
                <c:pt idx="391" formatCode="0.0">
                  <c:v>10507.907608421958</c:v>
                </c:pt>
                <c:pt idx="392" formatCode="0.0">
                  <c:v>10682.905191074535</c:v>
                </c:pt>
                <c:pt idx="393" formatCode="0.0">
                  <c:v>10851.707961073449</c:v>
                </c:pt>
                <c:pt idx="394" formatCode="0.0">
                  <c:v>11025.222955831559</c:v>
                </c:pt>
                <c:pt idx="395" formatCode="0.0">
                  <c:v>11199.969526601502</c:v>
                </c:pt>
                <c:pt idx="396" formatCode="0.0">
                  <c:v>11249.929808456131</c:v>
                </c:pt>
                <c:pt idx="397" formatCode="0.0">
                  <c:v>11299.150778956015</c:v>
                </c:pt>
                <c:pt idx="398" formatCode="0.0">
                  <c:v>11347.701457064604</c:v>
                </c:pt>
                <c:pt idx="399" formatCode="0.0">
                  <c:v>11392.360427888465</c:v>
                </c:pt>
                <c:pt idx="400" formatCode="0.0">
                  <c:v>11435.708496634037</c:v>
                </c:pt>
                <c:pt idx="401" formatCode="0.0">
                  <c:v>11478.404877957333</c:v>
                </c:pt>
                <c:pt idx="402" formatCode="0.0">
                  <c:v>11517.897367943984</c:v>
                </c:pt>
                <c:pt idx="403" formatCode="0.0">
                  <c:v>11553.618235310043</c:v>
                </c:pt>
                <c:pt idx="404" formatCode="0.0">
                  <c:v>11586.218374739448</c:v>
                </c:pt>
                <c:pt idx="405" formatCode="0.0">
                  <c:v>11612.067575614448</c:v>
                </c:pt>
                <c:pt idx="406" formatCode="0.0">
                  <c:v>11640.993089033731</c:v>
                </c:pt>
                <c:pt idx="407" formatCode="0.0">
                  <c:v>11666.252156473476</c:v>
                </c:pt>
                <c:pt idx="408" formatCode="0.0">
                  <c:v>11206.347992715346</c:v>
                </c:pt>
                <c:pt idx="409" formatCode="0.0">
                  <c:v>10750.044203937145</c:v>
                </c:pt>
                <c:pt idx="410" formatCode="0.0">
                  <c:v>10295.039369342019</c:v>
                </c:pt>
                <c:pt idx="411" formatCode="0.0">
                  <c:v>9844.892447784101</c:v>
                </c:pt>
                <c:pt idx="412" formatCode="0.0">
                  <c:v>9397.9876157767503</c:v>
                </c:pt>
                <c:pt idx="413" formatCode="0.0">
                  <c:v>8950.6678347985508</c:v>
                </c:pt>
                <c:pt idx="414" formatCode="0.0">
                  <c:v>8510.1147768341507</c:v>
                </c:pt>
                <c:pt idx="415" formatCode="0.0">
                  <c:v>8071.9789288183001</c:v>
                </c:pt>
                <c:pt idx="416" formatCode="0.0">
                  <c:v>7637.6401507402988</c:v>
                </c:pt>
                <c:pt idx="417" formatCode="0.0">
                  <c:v>7213.8319418961464</c:v>
                </c:pt>
                <c:pt idx="418" formatCode="0.0">
                  <c:v>6788.059437506744</c:v>
                </c:pt>
                <c:pt idx="419" formatCode="0.0">
                  <c:v>6365.059758415362</c:v>
                </c:pt>
                <c:pt idx="420" formatCode="0.0">
                  <c:v>6379.6493014351772</c:v>
                </c:pt>
                <c:pt idx="421" formatCode="0.0">
                  <c:v>6394.2477066412084</c:v>
                </c:pt>
                <c:pt idx="422" formatCode="0.0">
                  <c:v>6408.8461118472396</c:v>
                </c:pt>
                <c:pt idx="423" formatCode="0.0">
                  <c:v>6423.1061303823926</c:v>
                </c:pt>
                <c:pt idx="424" formatCode="0.0">
                  <c:v>6435.6489485865532</c:v>
                </c:pt>
                <c:pt idx="425" formatCode="0.0">
                  <c:v>6449.8837042767236</c:v>
                </c:pt>
                <c:pt idx="426" formatCode="0.0">
                  <c:v>6462.081026172872</c:v>
                </c:pt>
                <c:pt idx="427" formatCode="0.0">
                  <c:v>6474.943083466309</c:v>
                </c:pt>
                <c:pt idx="428" formatCode="0.0">
                  <c:v>6486.7846161236566</c:v>
                </c:pt>
                <c:pt idx="429" formatCode="0.0">
                  <c:v>6498.6368804372632</c:v>
                </c:pt>
                <c:pt idx="430" formatCode="0.0">
                  <c:v>6512.5341113134618</c:v>
                </c:pt>
                <c:pt idx="431" formatCode="0.0">
                  <c:v>6525.4028329687899</c:v>
                </c:pt>
                <c:pt idx="432" formatCode="0.0">
                  <c:v>6836.534227517468</c:v>
                </c:pt>
                <c:pt idx="433" formatCode="0.0">
                  <c:v>7145.1567454327369</c:v>
                </c:pt>
                <c:pt idx="434" formatCode="0.0">
                  <c:v>7451.6281030798627</c:v>
                </c:pt>
                <c:pt idx="435" formatCode="0.0">
                  <c:v>7755.4257117442039</c:v>
                </c:pt>
                <c:pt idx="436" formatCode="0.0">
                  <c:v>8059.7297143956639</c:v>
                </c:pt>
                <c:pt idx="437" formatCode="0.0">
                  <c:v>8361.3800399774664</c:v>
                </c:pt>
                <c:pt idx="438" formatCode="0.0">
                  <c:v>8661.2648468500702</c:v>
                </c:pt>
                <c:pt idx="439" formatCode="0.0">
                  <c:v>8961.8393309974235</c:v>
                </c:pt>
                <c:pt idx="440" formatCode="0.0">
                  <c:v>9261.7064385535177</c:v>
                </c:pt>
                <c:pt idx="441" formatCode="0.0">
                  <c:v>9559.3123126559076</c:v>
                </c:pt>
                <c:pt idx="442" formatCode="0.0">
                  <c:v>9855.7047929989476</c:v>
                </c:pt>
                <c:pt idx="443" formatCode="0.0">
                  <c:v>10150.702954604367</c:v>
                </c:pt>
                <c:pt idx="444" formatCode="0.0">
                  <c:v>10303.880713803852</c:v>
                </c:pt>
                <c:pt idx="445" formatCode="0.0">
                  <c:v>10456.729636676506</c:v>
                </c:pt>
                <c:pt idx="446" formatCode="0.0">
                  <c:v>10610.488879177032</c:v>
                </c:pt>
                <c:pt idx="447" formatCode="0.0">
                  <c:v>10765.066336656741</c:v>
                </c:pt>
                <c:pt idx="448" formatCode="0.0">
                  <c:v>10919.55954002804</c:v>
                </c:pt>
                <c:pt idx="449" formatCode="0.0">
                  <c:v>11075.474714824235</c:v>
                </c:pt>
                <c:pt idx="450" formatCode="0.0">
                  <c:v>11230.434840065725</c:v>
                </c:pt>
                <c:pt idx="451" formatCode="0.0">
                  <c:v>11385.394965307212</c:v>
                </c:pt>
                <c:pt idx="452" formatCode="0.0">
                  <c:v>11542.018359716409</c:v>
                </c:pt>
                <c:pt idx="453" formatCode="0.0">
                  <c:v>11700.214185252209</c:v>
                </c:pt>
                <c:pt idx="454" formatCode="0.0">
                  <c:v>11858.321140715248</c:v>
                </c:pt>
                <c:pt idx="455" formatCode="0.0">
                  <c:v>12019.124678748018</c:v>
                </c:pt>
                <c:pt idx="456" formatCode="0.0">
                  <c:v>11968.360524657041</c:v>
                </c:pt>
                <c:pt idx="457" formatCode="0.0">
                  <c:v>11918.916057573821</c:v>
                </c:pt>
                <c:pt idx="458" formatCode="0.0">
                  <c:v>11870.127900103274</c:v>
                </c:pt>
                <c:pt idx="459" formatCode="0.0">
                  <c:v>11822.028354414066</c:v>
                </c:pt>
                <c:pt idx="460" formatCode="0.0">
                  <c:v>11773.96340470207</c:v>
                </c:pt>
                <c:pt idx="461" formatCode="0.0">
                  <c:v>11726.548476634147</c:v>
                </c:pt>
                <c:pt idx="462" formatCode="0.0">
                  <c:v>11681.618637644162</c:v>
                </c:pt>
                <c:pt idx="463" formatCode="0.0">
                  <c:v>11636.688798654177</c:v>
                </c:pt>
                <c:pt idx="464" formatCode="0.0">
                  <c:v>11588.830406987212</c:v>
                </c:pt>
                <c:pt idx="465" formatCode="0.0">
                  <c:v>11539.81781150606</c:v>
                </c:pt>
                <c:pt idx="466" formatCode="0.0">
                  <c:v>11491.41692596646</c:v>
                </c:pt>
                <c:pt idx="467" formatCode="0.0">
                  <c:v>11441.252924740969</c:v>
                </c:pt>
                <c:pt idx="468" formatCode="0.0">
                  <c:v>11415.151107799964</c:v>
                </c:pt>
                <c:pt idx="469" formatCode="0.0">
                  <c:v>11390.220499294914</c:v>
                </c:pt>
                <c:pt idx="470" formatCode="0.0">
                  <c:v>11365.87442181746</c:v>
                </c:pt>
                <c:pt idx="471" formatCode="0.0">
                  <c:v>11342.695266562274</c:v>
                </c:pt>
                <c:pt idx="472" formatCode="0.0">
                  <c:v>11320.098505111313</c:v>
                </c:pt>
                <c:pt idx="473" formatCode="0.0">
                  <c:v>11298.083427661033</c:v>
                </c:pt>
                <c:pt idx="474" formatCode="0.0">
                  <c:v>11276.649325704739</c:v>
                </c:pt>
                <c:pt idx="475" formatCode="0.0">
                  <c:v>11255.215223748444</c:v>
                </c:pt>
                <c:pt idx="476" formatCode="0.0">
                  <c:v>11236.097964527575</c:v>
                </c:pt>
                <c:pt idx="477" formatCode="0.0">
                  <c:v>11218.134909120894</c:v>
                </c:pt>
                <c:pt idx="478" formatCode="0.0">
                  <c:v>11200.171853714213</c:v>
                </c:pt>
                <c:pt idx="479" formatCode="0.0">
                  <c:v>11183.360204051869</c:v>
                </c:pt>
                <c:pt idx="480" formatCode="0.0">
                  <c:v>11411.212429612628</c:v>
                </c:pt>
                <c:pt idx="481" formatCode="0.0">
                  <c:v>11639.064655173388</c:v>
                </c:pt>
                <c:pt idx="482" formatCode="0.0">
                  <c:v>11866.916880734145</c:v>
                </c:pt>
                <c:pt idx="483" formatCode="0.0">
                  <c:v>12094.769106294905</c:v>
                </c:pt>
                <c:pt idx="484" formatCode="0.0">
                  <c:v>12322.621331855662</c:v>
                </c:pt>
                <c:pt idx="485" formatCode="0.0">
                  <c:v>12550.473557416422</c:v>
                </c:pt>
                <c:pt idx="486" formatCode="0.0">
                  <c:v>12778.325782977183</c:v>
                </c:pt>
                <c:pt idx="487" formatCode="0.0">
                  <c:v>13006.17800853794</c:v>
                </c:pt>
                <c:pt idx="488" formatCode="0.0">
                  <c:v>13234.0302340987</c:v>
                </c:pt>
                <c:pt idx="489" formatCode="0.0">
                  <c:v>13461.88245965946</c:v>
                </c:pt>
                <c:pt idx="490" formatCode="0.0">
                  <c:v>13689.734685220217</c:v>
                </c:pt>
                <c:pt idx="491" formatCode="0.0">
                  <c:v>13917.586910780978</c:v>
                </c:pt>
              </c:numCache>
            </c:numRef>
          </c:val>
          <c:smooth val="0"/>
        </c:ser>
        <c:ser>
          <c:idx val="1"/>
          <c:order val="1"/>
          <c:tx>
            <c:v>Europe</c:v>
          </c:tx>
          <c:spPr>
            <a:ln w="254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'Monthly Data'!$AQQ$692:$AQQ$1183</c:f>
              <c:numCache>
                <c:formatCode>General</c:formatCode>
                <c:ptCount val="492"/>
                <c:pt idx="71" formatCode="0.0">
                  <c:v>25295.428576095212</c:v>
                </c:pt>
                <c:pt idx="72" formatCode="0.0">
                  <c:v>24867.242381639833</c:v>
                </c:pt>
                <c:pt idx="73" formatCode="0.0">
                  <c:v>24437.67532538767</c:v>
                </c:pt>
                <c:pt idx="74" formatCode="0.0">
                  <c:v>24015.866564428412</c:v>
                </c:pt>
                <c:pt idx="75" formatCode="0.0">
                  <c:v>23614.374347935925</c:v>
                </c:pt>
                <c:pt idx="76" formatCode="0.0">
                  <c:v>23204.961404421483</c:v>
                </c:pt>
                <c:pt idx="77" formatCode="0.0">
                  <c:v>22797.124287009767</c:v>
                </c:pt>
                <c:pt idx="78" formatCode="0.0">
                  <c:v>22405.549708306629</c:v>
                </c:pt>
                <c:pt idx="79" formatCode="0.0">
                  <c:v>22026.10447769866</c:v>
                </c:pt>
                <c:pt idx="80" formatCode="0.0">
                  <c:v>21646.162433696878</c:v>
                </c:pt>
                <c:pt idx="81" formatCode="0.0">
                  <c:v>21282.541415232594</c:v>
                </c:pt>
                <c:pt idx="82" formatCode="0.0">
                  <c:v>20920.029130223837</c:v>
                </c:pt>
                <c:pt idx="83" formatCode="0.0">
                  <c:v>20556.381032930447</c:v>
                </c:pt>
                <c:pt idx="84" formatCode="0.0">
                  <c:v>20258.042149241621</c:v>
                </c:pt>
                <c:pt idx="85" formatCode="0.0">
                  <c:v>19983.260348918684</c:v>
                </c:pt>
                <c:pt idx="86" formatCode="0.0">
                  <c:v>19714.303598665389</c:v>
                </c:pt>
                <c:pt idx="87" formatCode="0.0">
                  <c:v>19454.029490776622</c:v>
                </c:pt>
                <c:pt idx="88" formatCode="0.0">
                  <c:v>19199.303827545758</c:v>
                </c:pt>
                <c:pt idx="89" formatCode="0.0">
                  <c:v>18948.193054240674</c:v>
                </c:pt>
                <c:pt idx="90" formatCode="0.0">
                  <c:v>18703.537674327781</c:v>
                </c:pt>
                <c:pt idx="91" formatCode="0.0">
                  <c:v>18460.230339560047</c:v>
                </c:pt>
                <c:pt idx="92" formatCode="0.0">
                  <c:v>18224.969300110624</c:v>
                </c:pt>
                <c:pt idx="93" formatCode="0.0">
                  <c:v>18002.188124466858</c:v>
                </c:pt>
                <c:pt idx="94" formatCode="0.0">
                  <c:v>17786.832601394995</c:v>
                </c:pt>
                <c:pt idx="95" formatCode="0.0">
                  <c:v>17573.123998839474</c:v>
                </c:pt>
                <c:pt idx="96" formatCode="0.0">
                  <c:v>17392.713885942609</c:v>
                </c:pt>
                <c:pt idx="97" formatCode="0.0">
                  <c:v>17202.41888443656</c:v>
                </c:pt>
                <c:pt idx="98" formatCode="0.0">
                  <c:v>17018.406171219533</c:v>
                </c:pt>
                <c:pt idx="99" formatCode="0.0">
                  <c:v>16837.619432868276</c:v>
                </c:pt>
                <c:pt idx="100" formatCode="0.0">
                  <c:v>16661.732951681857</c:v>
                </c:pt>
                <c:pt idx="101" formatCode="0.0">
                  <c:v>16491.943019907976</c:v>
                </c:pt>
                <c:pt idx="102" formatCode="0.0">
                  <c:v>16324.014655196666</c:v>
                </c:pt>
                <c:pt idx="103" formatCode="0.0">
                  <c:v>16158.126257106478</c:v>
                </c:pt>
                <c:pt idx="104" formatCode="0.0">
                  <c:v>15994.063175435293</c:v>
                </c:pt>
                <c:pt idx="105" formatCode="0.0">
                  <c:v>15830.190666648961</c:v>
                </c:pt>
                <c:pt idx="106" formatCode="0.0">
                  <c:v>15667.936955235502</c:v>
                </c:pt>
                <c:pt idx="107" formatCode="0.0">
                  <c:v>15510.486623295727</c:v>
                </c:pt>
                <c:pt idx="108" formatCode="0.0">
                  <c:v>15357.798536712062</c:v>
                </c:pt>
                <c:pt idx="109" formatCode="0.0">
                  <c:v>15204.534180301938</c:v>
                </c:pt>
                <c:pt idx="110" formatCode="0.0">
                  <c:v>15051.445559687763</c:v>
                </c:pt>
                <c:pt idx="111" formatCode="0.0">
                  <c:v>14892.004140394192</c:v>
                </c:pt>
                <c:pt idx="112" formatCode="0.0">
                  <c:v>14737.264344381103</c:v>
                </c:pt>
                <c:pt idx="113" formatCode="0.0">
                  <c:v>14582.702859805173</c:v>
                </c:pt>
                <c:pt idx="114" formatCode="0.0">
                  <c:v>14427.418052421399</c:v>
                </c:pt>
                <c:pt idx="115" formatCode="0.0">
                  <c:v>14274.816828387289</c:v>
                </c:pt>
                <c:pt idx="116" formatCode="0.0">
                  <c:v>14121.492413447624</c:v>
                </c:pt>
                <c:pt idx="117" formatCode="0.0">
                  <c:v>13972.629658571737</c:v>
                </c:pt>
                <c:pt idx="118" formatCode="0.0">
                  <c:v>13822.860938764976</c:v>
                </c:pt>
                <c:pt idx="119" formatCode="0.0">
                  <c:v>13678.949194424898</c:v>
                </c:pt>
                <c:pt idx="120" formatCode="0.0">
                  <c:v>13781.890934899853</c:v>
                </c:pt>
                <c:pt idx="121" formatCode="0.0">
                  <c:v>13882.19808373546</c:v>
                </c:pt>
                <c:pt idx="122" formatCode="0.0">
                  <c:v>13981.271749052448</c:v>
                </c:pt>
                <c:pt idx="123" formatCode="0.0">
                  <c:v>14087.968860945639</c:v>
                </c:pt>
                <c:pt idx="124" formatCode="0.0">
                  <c:v>14189.018157571891</c:v>
                </c:pt>
                <c:pt idx="125" formatCode="0.0">
                  <c:v>14288.843114813893</c:v>
                </c:pt>
                <c:pt idx="126" formatCode="0.0">
                  <c:v>14390.75906089899</c:v>
                </c:pt>
                <c:pt idx="127" formatCode="0.0">
                  <c:v>14491.455295356051</c:v>
                </c:pt>
                <c:pt idx="128" formatCode="0.0">
                  <c:v>14603.444394874394</c:v>
                </c:pt>
                <c:pt idx="129" formatCode="0.0">
                  <c:v>14699.573239807451</c:v>
                </c:pt>
                <c:pt idx="130" formatCode="0.0">
                  <c:v>14795.578323958924</c:v>
                </c:pt>
                <c:pt idx="131" formatCode="0.0">
                  <c:v>14888.303706670711</c:v>
                </c:pt>
                <c:pt idx="132" formatCode="0.0">
                  <c:v>15315.634155866757</c:v>
                </c:pt>
                <c:pt idx="133" formatCode="0.0">
                  <c:v>15748.461987421408</c:v>
                </c:pt>
                <c:pt idx="134" formatCode="0.0">
                  <c:v>16180.533437213446</c:v>
                </c:pt>
                <c:pt idx="135" formatCode="0.0">
                  <c:v>16607.995191145787</c:v>
                </c:pt>
                <c:pt idx="136" formatCode="0.0">
                  <c:v>17037.406052927465</c:v>
                </c:pt>
                <c:pt idx="137" formatCode="0.0">
                  <c:v>17464.550103276149</c:v>
                </c:pt>
                <c:pt idx="138" formatCode="0.0">
                  <c:v>17891.325770898406</c:v>
                </c:pt>
                <c:pt idx="139" formatCode="0.0">
                  <c:v>18318.880831409471</c:v>
                </c:pt>
                <c:pt idx="140" formatCode="0.0">
                  <c:v>18739.877967637512</c:v>
                </c:pt>
                <c:pt idx="141" formatCode="0.0">
                  <c:v>19159.962979884986</c:v>
                </c:pt>
                <c:pt idx="142" formatCode="0.0">
                  <c:v>19579.336859004587</c:v>
                </c:pt>
                <c:pt idx="143" formatCode="0.0">
                  <c:v>19998.356068361481</c:v>
                </c:pt>
                <c:pt idx="144" formatCode="0.0">
                  <c:v>20338.227595467059</c:v>
                </c:pt>
                <c:pt idx="145" formatCode="0.0">
                  <c:v>20683.2877688027</c:v>
                </c:pt>
                <c:pt idx="146" formatCode="0.0">
                  <c:v>21031.435208546671</c:v>
                </c:pt>
                <c:pt idx="147" formatCode="0.0">
                  <c:v>21375.114939434065</c:v>
                </c:pt>
                <c:pt idx="148" formatCode="0.0">
                  <c:v>21720.325612313285</c:v>
                </c:pt>
                <c:pt idx="149" formatCode="0.0">
                  <c:v>22071.921317036536</c:v>
                </c:pt>
                <c:pt idx="150" formatCode="0.0">
                  <c:v>22421.422117420752</c:v>
                </c:pt>
                <c:pt idx="151" formatCode="0.0">
                  <c:v>22767.042102214535</c:v>
                </c:pt>
                <c:pt idx="152" formatCode="0.0">
                  <c:v>23111.14506260163</c:v>
                </c:pt>
                <c:pt idx="153" formatCode="0.0">
                  <c:v>23468.802485183005</c:v>
                </c:pt>
                <c:pt idx="154" formatCode="0.0">
                  <c:v>23827.649247196037</c:v>
                </c:pt>
                <c:pt idx="155" formatCode="0.0">
                  <c:v>24186.193411254804</c:v>
                </c:pt>
                <c:pt idx="156" formatCode="0.0">
                  <c:v>24538.935840547878</c:v>
                </c:pt>
                <c:pt idx="157" formatCode="0.0">
                  <c:v>24883.833665396734</c:v>
                </c:pt>
                <c:pt idx="158" formatCode="0.0">
                  <c:v>25224.54248926057</c:v>
                </c:pt>
                <c:pt idx="159" formatCode="0.0">
                  <c:v>25568.072896986396</c:v>
                </c:pt>
                <c:pt idx="160" formatCode="0.0">
                  <c:v>25905.380467096191</c:v>
                </c:pt>
                <c:pt idx="161" formatCode="0.0">
                  <c:v>26236.748706219783</c:v>
                </c:pt>
                <c:pt idx="162" formatCode="0.0">
                  <c:v>26563.514241909481</c:v>
                </c:pt>
                <c:pt idx="163" formatCode="0.0">
                  <c:v>26885.4863245823</c:v>
                </c:pt>
                <c:pt idx="164" formatCode="0.0">
                  <c:v>27201.386095167618</c:v>
                </c:pt>
                <c:pt idx="165" formatCode="0.0">
                  <c:v>27511.245098143816</c:v>
                </c:pt>
                <c:pt idx="166" formatCode="0.0">
                  <c:v>27818.887185982105</c:v>
                </c:pt>
                <c:pt idx="167" formatCode="0.0">
                  <c:v>28120.340832686263</c:v>
                </c:pt>
                <c:pt idx="168" formatCode="0.0">
                  <c:v>28223.714600917276</c:v>
                </c:pt>
                <c:pt idx="169" formatCode="0.0">
                  <c:v>28322.840213898136</c:v>
                </c:pt>
                <c:pt idx="170" formatCode="0.0">
                  <c:v>28421.950402041883</c:v>
                </c:pt>
                <c:pt idx="171" formatCode="0.0">
                  <c:v>28525.219560916885</c:v>
                </c:pt>
                <c:pt idx="172" formatCode="0.0">
                  <c:v>28620.132865724147</c:v>
                </c:pt>
                <c:pt idx="173" formatCode="0.0">
                  <c:v>28706.817138037608</c:v>
                </c:pt>
                <c:pt idx="174" formatCode="0.0">
                  <c:v>28801.718810823404</c:v>
                </c:pt>
                <c:pt idx="175" formatCode="0.0">
                  <c:v>28898.641245835588</c:v>
                </c:pt>
                <c:pt idx="176" formatCode="0.0">
                  <c:v>28993.520068869737</c:v>
                </c:pt>
                <c:pt idx="177" formatCode="0.0">
                  <c:v>29088.388223631649</c:v>
                </c:pt>
                <c:pt idx="178" formatCode="0.0">
                  <c:v>29179.244482443384</c:v>
                </c:pt>
                <c:pt idx="179" formatCode="0.0">
                  <c:v>29274.087965287566</c:v>
                </c:pt>
                <c:pt idx="180" formatCode="0.0">
                  <c:v>29467.183511208706</c:v>
                </c:pt>
                <c:pt idx="181" formatCode="0.0">
                  <c:v>29659.928274807862</c:v>
                </c:pt>
                <c:pt idx="182" formatCode="0.0">
                  <c:v>29848.13248907611</c:v>
                </c:pt>
                <c:pt idx="183" formatCode="0.0">
                  <c:v>30031.912423347112</c:v>
                </c:pt>
                <c:pt idx="184" formatCode="0.0">
                  <c:v>30230.271049301889</c:v>
                </c:pt>
                <c:pt idx="185" formatCode="0.0">
                  <c:v>30432.343915370097</c:v>
                </c:pt>
                <c:pt idx="186" formatCode="0.0">
                  <c:v>30625.827900483164</c:v>
                </c:pt>
                <c:pt idx="187" formatCode="0.0">
                  <c:v>30818.949262150196</c:v>
                </c:pt>
                <c:pt idx="188" formatCode="0.0">
                  <c:v>31009.597647889721</c:v>
                </c:pt>
                <c:pt idx="189" formatCode="0.0">
                  <c:v>31199.985085775832</c:v>
                </c:pt>
                <c:pt idx="190" formatCode="0.0">
                  <c:v>31390.025004587289</c:v>
                </c:pt>
                <c:pt idx="191" formatCode="0.0">
                  <c:v>31577.814118911501</c:v>
                </c:pt>
                <c:pt idx="192" formatCode="0.0">
                  <c:v>31038.314082721583</c:v>
                </c:pt>
                <c:pt idx="193" formatCode="0.0">
                  <c:v>30504.227097745039</c:v>
                </c:pt>
                <c:pt idx="194" formatCode="0.0">
                  <c:v>29975.50610704991</c:v>
                </c:pt>
                <c:pt idx="195" formatCode="0.0">
                  <c:v>29451.62077544551</c:v>
                </c:pt>
                <c:pt idx="196" formatCode="0.0">
                  <c:v>28921.020207486243</c:v>
                </c:pt>
                <c:pt idx="197" formatCode="0.0">
                  <c:v>28397.392616165358</c:v>
                </c:pt>
                <c:pt idx="198" formatCode="0.0">
                  <c:v>27880.684366666115</c:v>
                </c:pt>
                <c:pt idx="199" formatCode="0.0">
                  <c:v>27370.842365609471</c:v>
                </c:pt>
                <c:pt idx="200" formatCode="0.0">
                  <c:v>26864.947850592354</c:v>
                </c:pt>
                <c:pt idx="201" formatCode="0.0">
                  <c:v>26358.765944315433</c:v>
                </c:pt>
                <c:pt idx="202" formatCode="0.0">
                  <c:v>25857.668832864936</c:v>
                </c:pt>
                <c:pt idx="203" formatCode="0.0">
                  <c:v>25359.539275573272</c:v>
                </c:pt>
                <c:pt idx="204" formatCode="0.0">
                  <c:v>24972.738753633752</c:v>
                </c:pt>
                <c:pt idx="205" formatCode="0.0">
                  <c:v>24588.368884416992</c:v>
                </c:pt>
                <c:pt idx="206" formatCode="0.0">
                  <c:v>24203.963656465941</c:v>
                </c:pt>
                <c:pt idx="207" formatCode="0.0">
                  <c:v>23816.598558037796</c:v>
                </c:pt>
                <c:pt idx="208" formatCode="0.0">
                  <c:v>23436.217401727914</c:v>
                </c:pt>
                <c:pt idx="209" formatCode="0.0">
                  <c:v>23057.788334312132</c:v>
                </c:pt>
                <c:pt idx="210" formatCode="0.0">
                  <c:v>22680.096158788012</c:v>
                </c:pt>
                <c:pt idx="211" formatCode="0.0">
                  <c:v>22300.702075517012</c:v>
                </c:pt>
                <c:pt idx="212" formatCode="0.0">
                  <c:v>21928.251494393247</c:v>
                </c:pt>
                <c:pt idx="213" formatCode="0.0">
                  <c:v>21559.104045062351</c:v>
                </c:pt>
                <c:pt idx="214" formatCode="0.0">
                  <c:v>21191.156692423232</c:v>
                </c:pt>
                <c:pt idx="215" formatCode="0.0">
                  <c:v>20824.406416099278</c:v>
                </c:pt>
                <c:pt idx="216" formatCode="0.0">
                  <c:v>20041.527613520419</c:v>
                </c:pt>
                <c:pt idx="217" formatCode="0.0">
                  <c:v>19257.398714942872</c:v>
                </c:pt>
                <c:pt idx="218" formatCode="0.0">
                  <c:v>18475.216991446676</c:v>
                </c:pt>
                <c:pt idx="219" formatCode="0.0">
                  <c:v>17696.217921407067</c:v>
                </c:pt>
                <c:pt idx="220" formatCode="0.0">
                  <c:v>16916.220473859583</c:v>
                </c:pt>
                <c:pt idx="221" formatCode="0.0">
                  <c:v>16136.672787883535</c:v>
                </c:pt>
                <c:pt idx="222" formatCode="0.0">
                  <c:v>15355.145720772885</c:v>
                </c:pt>
                <c:pt idx="223" formatCode="0.0">
                  <c:v>14576.262226090426</c:v>
                </c:pt>
                <c:pt idx="224" formatCode="0.0">
                  <c:v>13796.3525034578</c:v>
                </c:pt>
                <c:pt idx="225" formatCode="0.0">
                  <c:v>13019.016383116779</c:v>
                </c:pt>
                <c:pt idx="226" formatCode="0.0">
                  <c:v>12240.883336102979</c:v>
                </c:pt>
                <c:pt idx="227" formatCode="0.0">
                  <c:v>11463.39326003834</c:v>
                </c:pt>
                <c:pt idx="228" formatCode="0.0">
                  <c:v>11433.866014617637</c:v>
                </c:pt>
                <c:pt idx="229" formatCode="0.0">
                  <c:v>11405.146089484693</c:v>
                </c:pt>
                <c:pt idx="230" formatCode="0.0">
                  <c:v>11376.495670577448</c:v>
                </c:pt>
                <c:pt idx="231" formatCode="0.0">
                  <c:v>11346.525167550019</c:v>
                </c:pt>
                <c:pt idx="232" formatCode="0.0">
                  <c:v>11314.518165273093</c:v>
                </c:pt>
                <c:pt idx="233" formatCode="0.0">
                  <c:v>11280.404584841066</c:v>
                </c:pt>
                <c:pt idx="234" formatCode="0.0">
                  <c:v>11248.516116306075</c:v>
                </c:pt>
                <c:pt idx="235" formatCode="0.0">
                  <c:v>11215.982117956808</c:v>
                </c:pt>
                <c:pt idx="236" formatCode="0.0">
                  <c:v>11182.123724017261</c:v>
                </c:pt>
                <c:pt idx="237" formatCode="0.0">
                  <c:v>11152.407677258554</c:v>
                </c:pt>
                <c:pt idx="238" formatCode="0.0">
                  <c:v>11124.886960506306</c:v>
                </c:pt>
                <c:pt idx="239" formatCode="0.0">
                  <c:v>11096.066916594402</c:v>
                </c:pt>
                <c:pt idx="240" formatCode="0.0">
                  <c:v>11658.022550612925</c:v>
                </c:pt>
                <c:pt idx="241" formatCode="0.0">
                  <c:v>12219.178434326212</c:v>
                </c:pt>
                <c:pt idx="242" formatCode="0.0">
                  <c:v>12780.633598751976</c:v>
                </c:pt>
                <c:pt idx="243" formatCode="0.0">
                  <c:v>13341.586079924346</c:v>
                </c:pt>
                <c:pt idx="244" formatCode="0.0">
                  <c:v>13902.033718229366</c:v>
                </c:pt>
                <c:pt idx="245" formatCode="0.0">
                  <c:v>14462.771117781735</c:v>
                </c:pt>
                <c:pt idx="246" formatCode="0.0">
                  <c:v>15020.943527718817</c:v>
                </c:pt>
                <c:pt idx="247" formatCode="0.0">
                  <c:v>15579.405904753774</c:v>
                </c:pt>
                <c:pt idx="248" formatCode="0.0">
                  <c:v>16142.080004910267</c:v>
                </c:pt>
                <c:pt idx="249" formatCode="0.0">
                  <c:v>16692.719777716193</c:v>
                </c:pt>
                <c:pt idx="250" formatCode="0.0">
                  <c:v>17239.775391637857</c:v>
                </c:pt>
                <c:pt idx="251" formatCode="0.0">
                  <c:v>17789.564416787995</c:v>
                </c:pt>
                <c:pt idx="252" formatCode="0.0">
                  <c:v>17727.029074669234</c:v>
                </c:pt>
                <c:pt idx="253" formatCode="0.0">
                  <c:v>17665.658156336161</c:v>
                </c:pt>
                <c:pt idx="254" formatCode="0.0">
                  <c:v>17605.38561558949</c:v>
                </c:pt>
                <c:pt idx="255" formatCode="0.0">
                  <c:v>17547.362839802205</c:v>
                </c:pt>
                <c:pt idx="256" formatCode="0.0">
                  <c:v>17491.576885156705</c:v>
                </c:pt>
                <c:pt idx="257" formatCode="0.0">
                  <c:v>17435.845377453104</c:v>
                </c:pt>
                <c:pt idx="258" formatCode="0.0">
                  <c:v>17383.365775844191</c:v>
                </c:pt>
                <c:pt idx="259" formatCode="0.0">
                  <c:v>17329.906052173697</c:v>
                </c:pt>
                <c:pt idx="260" formatCode="0.0">
                  <c:v>17276.344066616115</c:v>
                </c:pt>
                <c:pt idx="261" formatCode="0.0">
                  <c:v>17230.365895177947</c:v>
                </c:pt>
                <c:pt idx="262" formatCode="0.0">
                  <c:v>17190.721682848103</c:v>
                </c:pt>
                <c:pt idx="263" formatCode="0.0">
                  <c:v>17150.044772296875</c:v>
                </c:pt>
                <c:pt idx="264" formatCode="0.0">
                  <c:v>17064.915695230324</c:v>
                </c:pt>
                <c:pt idx="265" formatCode="0.0">
                  <c:v>16981.795838731123</c:v>
                </c:pt>
                <c:pt idx="266" formatCode="0.0">
                  <c:v>16898.675982231925</c:v>
                </c:pt>
                <c:pt idx="267" formatCode="0.0">
                  <c:v>16817.565248951534</c:v>
                </c:pt>
                <c:pt idx="268" formatCode="0.0">
                  <c:v>16740.417459037202</c:v>
                </c:pt>
                <c:pt idx="269" formatCode="0.0">
                  <c:v>16663.32470534246</c:v>
                </c:pt>
                <c:pt idx="270" formatCode="0.0">
                  <c:v>16587.209613649513</c:v>
                </c:pt>
                <c:pt idx="271" formatCode="0.0">
                  <c:v>16513.155447844263</c:v>
                </c:pt>
                <c:pt idx="272" formatCode="0.0">
                  <c:v>16437.040356151316</c:v>
                </c:pt>
                <c:pt idx="273" formatCode="0.0">
                  <c:v>16363.916046126726</c:v>
                </c:pt>
                <c:pt idx="274" formatCode="0.0">
                  <c:v>16290.693093798696</c:v>
                </c:pt>
                <c:pt idx="275" formatCode="0.0">
                  <c:v>16219.487611940463</c:v>
                </c:pt>
                <c:pt idx="276" formatCode="0.0">
                  <c:v>16425.356220044872</c:v>
                </c:pt>
                <c:pt idx="277" formatCode="0.0">
                  <c:v>16630.252799046841</c:v>
                </c:pt>
                <c:pt idx="278" formatCode="0.0">
                  <c:v>16834.022309148895</c:v>
                </c:pt>
                <c:pt idx="279" formatCode="0.0">
                  <c:v>17039.074162477755</c:v>
                </c:pt>
                <c:pt idx="280" formatCode="0.0">
                  <c:v>17243.459608174875</c:v>
                </c:pt>
                <c:pt idx="281" formatCode="0.0">
                  <c:v>17448.82271587379</c:v>
                </c:pt>
                <c:pt idx="282" formatCode="0.0">
                  <c:v>17652.076167393327</c:v>
                </c:pt>
                <c:pt idx="283" formatCode="0.0">
                  <c:v>17857.595256203469</c:v>
                </c:pt>
                <c:pt idx="284" formatCode="0.0">
                  <c:v>18060.848707723006</c:v>
                </c:pt>
                <c:pt idx="285" formatCode="0.0">
                  <c:v>18261.012235697392</c:v>
                </c:pt>
                <c:pt idx="286" formatCode="0.0">
                  <c:v>18458.081793711965</c:v>
                </c:pt>
                <c:pt idx="287" formatCode="0.0">
                  <c:v>18656.425635396787</c:v>
                </c:pt>
                <c:pt idx="288" formatCode="0.0">
                  <c:v>18693.20841224568</c:v>
                </c:pt>
                <c:pt idx="289" formatCode="0.0">
                  <c:v>18728.836589442486</c:v>
                </c:pt>
                <c:pt idx="290" formatCode="0.0">
                  <c:v>18766.746435191297</c:v>
                </c:pt>
                <c:pt idx="291" formatCode="0.0">
                  <c:v>18801.245905306649</c:v>
                </c:pt>
                <c:pt idx="292" formatCode="0.0">
                  <c:v>18833.483032407206</c:v>
                </c:pt>
                <c:pt idx="293" formatCode="0.0">
                  <c:v>18868.031038229623</c:v>
                </c:pt>
                <c:pt idx="294" formatCode="0.0">
                  <c:v>18904.869000383915</c:v>
                </c:pt>
                <c:pt idx="295" formatCode="0.0">
                  <c:v>18939.441325247604</c:v>
                </c:pt>
                <c:pt idx="296" formatCode="0.0">
                  <c:v>18976.279287401896</c:v>
                </c:pt>
                <c:pt idx="297" formatCode="0.0">
                  <c:v>19009.625833626626</c:v>
                </c:pt>
                <c:pt idx="298" formatCode="0.0">
                  <c:v>19042.949835158051</c:v>
                </c:pt>
                <c:pt idx="299" formatCode="0.0">
                  <c:v>19072.865197476891</c:v>
                </c:pt>
                <c:pt idx="300" formatCode="0.0">
                  <c:v>18975.353943985156</c:v>
                </c:pt>
                <c:pt idx="301" formatCode="0.0">
                  <c:v>18877.918206654955</c:v>
                </c:pt>
                <c:pt idx="302" formatCode="0.0">
                  <c:v>18778.250345551311</c:v>
                </c:pt>
                <c:pt idx="303" formatCode="0.0">
                  <c:v>18678.661115969921</c:v>
                </c:pt>
                <c:pt idx="304" formatCode="0.0">
                  <c:v>18575.853284317138</c:v>
                </c:pt>
                <c:pt idx="305" formatCode="0.0">
                  <c:v>18470.734573942496</c:v>
                </c:pt>
                <c:pt idx="306" formatCode="0.0">
                  <c:v>18362.319885169498</c:v>
                </c:pt>
                <c:pt idx="307" formatCode="0.0">
                  <c:v>18253.905196396499</c:v>
                </c:pt>
                <c:pt idx="308" formatCode="0.0">
                  <c:v>18142.294994471926</c:v>
                </c:pt>
                <c:pt idx="309" formatCode="0.0">
                  <c:v>18037.435367896778</c:v>
                </c:pt>
                <c:pt idx="310" formatCode="0.0">
                  <c:v>17930.53606790812</c:v>
                </c:pt>
                <c:pt idx="311" formatCode="0.0">
                  <c:v>17823.725759352721</c:v>
                </c:pt>
                <c:pt idx="312" formatCode="0.0">
                  <c:v>17775.437698208931</c:v>
                </c:pt>
                <c:pt idx="313" formatCode="0.0">
                  <c:v>17733.412081669459</c:v>
                </c:pt>
                <c:pt idx="314" formatCode="0.0">
                  <c:v>17689.349516971812</c:v>
                </c:pt>
                <c:pt idx="315" formatCode="0.0">
                  <c:v>17644.294031569767</c:v>
                </c:pt>
                <c:pt idx="316" formatCode="0.0">
                  <c:v>17603.490852180628</c:v>
                </c:pt>
                <c:pt idx="317" formatCode="0.0">
                  <c:v>17561.653968849972</c:v>
                </c:pt>
                <c:pt idx="318" formatCode="0.0">
                  <c:v>17517.835032130592</c:v>
                </c:pt>
                <c:pt idx="319" formatCode="0.0">
                  <c:v>17475.04390721468</c:v>
                </c:pt>
                <c:pt idx="320" formatCode="0.0">
                  <c:v>17434.420483646871</c:v>
                </c:pt>
                <c:pt idx="321" formatCode="0.0">
                  <c:v>17400.971680242972</c:v>
                </c:pt>
                <c:pt idx="322" formatCode="0.0">
                  <c:v>17369.67415513537</c:v>
                </c:pt>
                <c:pt idx="323" formatCode="0.0">
                  <c:v>17337.36239650087</c:v>
                </c:pt>
                <c:pt idx="324" formatCode="0.0">
                  <c:v>17169.473291497412</c:v>
                </c:pt>
                <c:pt idx="325" formatCode="0.0">
                  <c:v>16995.48599003876</c:v>
                </c:pt>
                <c:pt idx="326" formatCode="0.0">
                  <c:v>16825.527996201068</c:v>
                </c:pt>
                <c:pt idx="327" formatCode="0.0">
                  <c:v>16658.555040014046</c:v>
                </c:pt>
                <c:pt idx="328" formatCode="0.0">
                  <c:v>16491.465845007711</c:v>
                </c:pt>
                <c:pt idx="329" formatCode="0.0">
                  <c:v>16324.492888820683</c:v>
                </c:pt>
                <c:pt idx="330" formatCode="0.0">
                  <c:v>16166.240547836003</c:v>
                </c:pt>
                <c:pt idx="331" formatCode="0.0">
                  <c:v>16007.884484446322</c:v>
                </c:pt>
                <c:pt idx="332" formatCode="0.0">
                  <c:v>15847.787953539806</c:v>
                </c:pt>
                <c:pt idx="333" formatCode="0.0">
                  <c:v>15676.549101361219</c:v>
                </c:pt>
                <c:pt idx="334" formatCode="0.0">
                  <c:v>15508.188786600116</c:v>
                </c:pt>
                <c:pt idx="335" formatCode="0.0">
                  <c:v>15343.747487148408</c:v>
                </c:pt>
                <c:pt idx="336" formatCode="0.0">
                  <c:v>15387.680782979463</c:v>
                </c:pt>
                <c:pt idx="337" formatCode="0.0">
                  <c:v>15432.528914151946</c:v>
                </c:pt>
                <c:pt idx="338" formatCode="0.0">
                  <c:v>15468.907826022356</c:v>
                </c:pt>
                <c:pt idx="339" formatCode="0.0">
                  <c:v>15510.975923003101</c:v>
                </c:pt>
                <c:pt idx="340" formatCode="0.0">
                  <c:v>15551.178868405401</c:v>
                </c:pt>
                <c:pt idx="341" formatCode="0.0">
                  <c:v>15591.352953114661</c:v>
                </c:pt>
                <c:pt idx="342" formatCode="0.0">
                  <c:v>15625.981524151919</c:v>
                </c:pt>
                <c:pt idx="343" formatCode="0.0">
                  <c:v>15656.859218603775</c:v>
                </c:pt>
                <c:pt idx="344" formatCode="0.0">
                  <c:v>15691.446104825456</c:v>
                </c:pt>
                <c:pt idx="345" formatCode="0.0">
                  <c:v>15724.11629673843</c:v>
                </c:pt>
                <c:pt idx="346" formatCode="0.0">
                  <c:v>15754.947598125887</c:v>
                </c:pt>
                <c:pt idx="347" formatCode="0.0">
                  <c:v>15784.871592441506</c:v>
                </c:pt>
                <c:pt idx="348" formatCode="0.0">
                  <c:v>15951.812360511787</c:v>
                </c:pt>
                <c:pt idx="349" formatCode="0.0">
                  <c:v>16121.94198354674</c:v>
                </c:pt>
                <c:pt idx="350" formatCode="0.0">
                  <c:v>16294.318803148613</c:v>
                </c:pt>
                <c:pt idx="351" formatCode="0.0">
                  <c:v>16457.977982944969</c:v>
                </c:pt>
                <c:pt idx="352" formatCode="0.0">
                  <c:v>16618.378214511366</c:v>
                </c:pt>
                <c:pt idx="353" formatCode="0.0">
                  <c:v>16773.459381671826</c:v>
                </c:pt>
                <c:pt idx="354" formatCode="0.0">
                  <c:v>16931.568072383081</c:v>
                </c:pt>
                <c:pt idx="355" formatCode="0.0">
                  <c:v>17087.308168824511</c:v>
                </c:pt>
                <c:pt idx="356" formatCode="0.0">
                  <c:v>17240.039437438569</c:v>
                </c:pt>
                <c:pt idx="357" formatCode="0.0">
                  <c:v>17391.381880085333</c:v>
                </c:pt>
                <c:pt idx="358" formatCode="0.0">
                  <c:v>17540.676645491494</c:v>
                </c:pt>
                <c:pt idx="359" formatCode="0.0">
                  <c:v>17683.940341472124</c:v>
                </c:pt>
                <c:pt idx="360" formatCode="0.0">
                  <c:v>17756.830962361655</c:v>
                </c:pt>
                <c:pt idx="361" formatCode="0.0">
                  <c:v>17826.532728286518</c:v>
                </c:pt>
                <c:pt idx="362" formatCode="0.0">
                  <c:v>17897.211466515353</c:v>
                </c:pt>
                <c:pt idx="363" formatCode="0.0">
                  <c:v>17965.696269042342</c:v>
                </c:pt>
                <c:pt idx="364" formatCode="0.0">
                  <c:v>18034.105239645691</c:v>
                </c:pt>
                <c:pt idx="365" formatCode="0.0">
                  <c:v>18111.989229231218</c:v>
                </c:pt>
                <c:pt idx="366" formatCode="0.0">
                  <c:v>18182.448655471911</c:v>
                </c:pt>
                <c:pt idx="367" formatCode="0.0">
                  <c:v>18258.103463169358</c:v>
                </c:pt>
                <c:pt idx="368" formatCode="0.0">
                  <c:v>18333.699677388962</c:v>
                </c:pt>
                <c:pt idx="369" formatCode="0.0">
                  <c:v>18415.502824569037</c:v>
                </c:pt>
                <c:pt idx="370" formatCode="0.0">
                  <c:v>18501.483089951049</c:v>
                </c:pt>
                <c:pt idx="371" formatCode="0.0">
                  <c:v>18592.557541908602</c:v>
                </c:pt>
                <c:pt idx="372" formatCode="0.0">
                  <c:v>18725.926593627173</c:v>
                </c:pt>
                <c:pt idx="373" formatCode="0.0">
                  <c:v>18853.496573298482</c:v>
                </c:pt>
                <c:pt idx="374" formatCode="0.0">
                  <c:v>18981.936351178298</c:v>
                </c:pt>
                <c:pt idx="375" formatCode="0.0">
                  <c:v>19111.236116445936</c:v>
                </c:pt>
                <c:pt idx="376" formatCode="0.0">
                  <c:v>19241.386170049715</c:v>
                </c:pt>
                <c:pt idx="377" formatCode="0.0">
                  <c:v>19366.046253469791</c:v>
                </c:pt>
                <c:pt idx="378" formatCode="0.0">
                  <c:v>19504.056797945432</c:v>
                </c:pt>
                <c:pt idx="379" formatCode="0.0">
                  <c:v>19634.058889261996</c:v>
                </c:pt>
                <c:pt idx="380" formatCode="0.0">
                  <c:v>19761.645358519057</c:v>
                </c:pt>
                <c:pt idx="381" formatCode="0.0">
                  <c:v>19894.991777955081</c:v>
                </c:pt>
                <c:pt idx="382" formatCode="0.0">
                  <c:v>20010.375529437399</c:v>
                </c:pt>
                <c:pt idx="383" formatCode="0.0">
                  <c:v>20125.759280919716</c:v>
                </c:pt>
                <c:pt idx="384" formatCode="0.0">
                  <c:v>20554.334684572597</c:v>
                </c:pt>
                <c:pt idx="385" formatCode="0.0">
                  <c:v>20983.012772510447</c:v>
                </c:pt>
                <c:pt idx="386" formatCode="0.0">
                  <c:v>21413.731956032629</c:v>
                </c:pt>
                <c:pt idx="387" formatCode="0.0">
                  <c:v>21846.479975026152</c:v>
                </c:pt>
                <c:pt idx="388" formatCode="0.0">
                  <c:v>22279.831027295135</c:v>
                </c:pt>
                <c:pt idx="389" formatCode="0.0">
                  <c:v>22714.050687094739</c:v>
                </c:pt>
                <c:pt idx="390" formatCode="0.0">
                  <c:v>23136.038001008739</c:v>
                </c:pt>
                <c:pt idx="391" formatCode="0.0">
                  <c:v>23566.033768081805</c:v>
                </c:pt>
                <c:pt idx="392" formatCode="0.0">
                  <c:v>24000.571666070078</c:v>
                </c:pt>
                <c:pt idx="393" formatCode="0.0">
                  <c:v>24421.284741281128</c:v>
                </c:pt>
                <c:pt idx="394" formatCode="0.0">
                  <c:v>24852.262618291134</c:v>
                </c:pt>
                <c:pt idx="395" formatCode="0.0">
                  <c:v>25286.021007947555</c:v>
                </c:pt>
                <c:pt idx="396" formatCode="0.0">
                  <c:v>25644.281910409332</c:v>
                </c:pt>
                <c:pt idx="397" formatCode="0.0">
                  <c:v>26000.064627977124</c:v>
                </c:pt>
                <c:pt idx="398" formatCode="0.0">
                  <c:v>26354.011906116</c:v>
                </c:pt>
                <c:pt idx="399" formatCode="0.0">
                  <c:v>26698.052125863785</c:v>
                </c:pt>
                <c:pt idx="400" formatCode="0.0">
                  <c:v>27038.496885293662</c:v>
                </c:pt>
                <c:pt idx="401" formatCode="0.0">
                  <c:v>27377.153656777373</c:v>
                </c:pt>
                <c:pt idx="402" formatCode="0.0">
                  <c:v>27707.318543292724</c:v>
                </c:pt>
                <c:pt idx="403" formatCode="0.0">
                  <c:v>28028.032958545838</c:v>
                </c:pt>
                <c:pt idx="404" formatCode="0.0">
                  <c:v>28340.927834929484</c:v>
                </c:pt>
                <c:pt idx="405" formatCode="0.0">
                  <c:v>28636.137874327393</c:v>
                </c:pt>
                <c:pt idx="406" formatCode="0.0">
                  <c:v>28938.44450892575</c:v>
                </c:pt>
                <c:pt idx="407" formatCode="0.0">
                  <c:v>29231.869631129863</c:v>
                </c:pt>
                <c:pt idx="408" formatCode="0.0">
                  <c:v>28095.619997858241</c:v>
                </c:pt>
                <c:pt idx="409" formatCode="0.0">
                  <c:v>26968.402026344073</c:v>
                </c:pt>
                <c:pt idx="410" formatCode="0.0">
                  <c:v>25844.438815555724</c:v>
                </c:pt>
                <c:pt idx="411" formatCode="0.0">
                  <c:v>24732.65826490464</c:v>
                </c:pt>
                <c:pt idx="412" formatCode="0.0">
                  <c:v>23629.021975777698</c:v>
                </c:pt>
                <c:pt idx="413" formatCode="0.0">
                  <c:v>22524.294482887173</c:v>
                </c:pt>
                <c:pt idx="414" formatCode="0.0">
                  <c:v>21436.57369329338</c:v>
                </c:pt>
                <c:pt idx="415" formatCode="0.0">
                  <c:v>20354.868446627923</c:v>
                </c:pt>
                <c:pt idx="416" formatCode="0.0">
                  <c:v>19282.698010957833</c:v>
                </c:pt>
                <c:pt idx="417" formatCode="0.0">
                  <c:v>18236.934418920784</c:v>
                </c:pt>
                <c:pt idx="418" formatCode="0.0">
                  <c:v>17186.207728542799</c:v>
                </c:pt>
                <c:pt idx="419" formatCode="0.0">
                  <c:v>16142.439127013809</c:v>
                </c:pt>
                <c:pt idx="420" formatCode="0.0">
                  <c:v>15996.30508409765</c:v>
                </c:pt>
                <c:pt idx="421" formatCode="0.0">
                  <c:v>15850.076870340014</c:v>
                </c:pt>
                <c:pt idx="422" formatCode="0.0">
                  <c:v>15703.848656582379</c:v>
                </c:pt>
                <c:pt idx="423" formatCode="0.0">
                  <c:v>15556.762259800016</c:v>
                </c:pt>
                <c:pt idx="424" formatCode="0.0">
                  <c:v>15405.670362081122</c:v>
                </c:pt>
                <c:pt idx="425" formatCode="0.0">
                  <c:v>15258.869389964068</c:v>
                </c:pt>
                <c:pt idx="426" formatCode="0.0">
                  <c:v>15107.017480338402</c:v>
                </c:pt>
                <c:pt idx="427" formatCode="0.0">
                  <c:v>14957.083368679452</c:v>
                </c:pt>
                <c:pt idx="428" formatCode="0.0">
                  <c:v>14804.676862764614</c:v>
                </c:pt>
                <c:pt idx="429" formatCode="0.0">
                  <c:v>14652.065906326661</c:v>
                </c:pt>
                <c:pt idx="430" formatCode="0.0">
                  <c:v>14504.408936941682</c:v>
                </c:pt>
                <c:pt idx="431" formatCode="0.0">
                  <c:v>14354.375819736464</c:v>
                </c:pt>
                <c:pt idx="432" formatCode="0.0">
                  <c:v>14779.668882851207</c:v>
                </c:pt>
                <c:pt idx="433" formatCode="0.0">
                  <c:v>15200.097764962495</c:v>
                </c:pt>
                <c:pt idx="434" formatCode="0.0">
                  <c:v>15616.446058622365</c:v>
                </c:pt>
                <c:pt idx="435" formatCode="0.0">
                  <c:v>16027.722452534599</c:v>
                </c:pt>
                <c:pt idx="436" formatCode="0.0">
                  <c:v>16440.274131865939</c:v>
                </c:pt>
                <c:pt idx="437" formatCode="0.0">
                  <c:v>16847.791986351876</c:v>
                </c:pt>
                <c:pt idx="438" formatCode="0.0">
                  <c:v>17252.06541680016</c:v>
                </c:pt>
                <c:pt idx="439" formatCode="0.0">
                  <c:v>17657.855977615636</c:v>
                </c:pt>
                <c:pt idx="440" formatCode="0.0">
                  <c:v>18062.408932182298</c:v>
                </c:pt>
                <c:pt idx="441" formatCode="0.0">
                  <c:v>18462.463898055808</c:v>
                </c:pt>
                <c:pt idx="442" formatCode="0.0">
                  <c:v>18860.008017493583</c:v>
                </c:pt>
                <c:pt idx="443" formatCode="0.0">
                  <c:v>19255.116349842239</c:v>
                </c:pt>
                <c:pt idx="444" formatCode="0.0">
                  <c:v>19116.275839296959</c:v>
                </c:pt>
                <c:pt idx="445" formatCode="0.0">
                  <c:v>18977.871815642859</c:v>
                </c:pt>
                <c:pt idx="446" formatCode="0.0">
                  <c:v>18841.722770767614</c:v>
                </c:pt>
                <c:pt idx="447" formatCode="0.0">
                  <c:v>18707.915637021961</c:v>
                </c:pt>
                <c:pt idx="448" formatCode="0.0">
                  <c:v>18574.211304992765</c:v>
                </c:pt>
                <c:pt idx="449" formatCode="0.0">
                  <c:v>18443.728628167006</c:v>
                </c:pt>
                <c:pt idx="450" formatCode="0.0">
                  <c:v>18312.739383247343</c:v>
                </c:pt>
                <c:pt idx="451" formatCode="0.0">
                  <c:v>18181.750138327679</c:v>
                </c:pt>
                <c:pt idx="452" formatCode="0.0">
                  <c:v>18053.655611317998</c:v>
                </c:pt>
                <c:pt idx="453" formatCode="0.0">
                  <c:v>17928.54386731657</c:v>
                </c:pt>
                <c:pt idx="454" formatCode="0.0">
                  <c:v>17803.52392150064</c:v>
                </c:pt>
                <c:pt idx="455" formatCode="0.0">
                  <c:v>17683.358811024071</c:v>
                </c:pt>
                <c:pt idx="456" formatCode="0.0">
                  <c:v>17329.619917956355</c:v>
                </c:pt>
                <c:pt idx="457" formatCode="0.0">
                  <c:v>17340.227671585548</c:v>
                </c:pt>
                <c:pt idx="458" formatCode="0.0">
                  <c:v>17351.830041908961</c:v>
                </c:pt>
                <c:pt idx="459" formatCode="0.0">
                  <c:v>17364.485035492977</c:v>
                </c:pt>
                <c:pt idx="460" formatCode="0.0">
                  <c:v>17377.239582027305</c:v>
                </c:pt>
                <c:pt idx="461" formatCode="0.0">
                  <c:v>17390.96673408811</c:v>
                </c:pt>
                <c:pt idx="462" formatCode="0.0">
                  <c:v>17408.30780272324</c:v>
                </c:pt>
                <c:pt idx="463" formatCode="0.0">
                  <c:v>17425.661541973048</c:v>
                </c:pt>
                <c:pt idx="464" formatCode="0.0">
                  <c:v>17438.896681306702</c:v>
                </c:pt>
                <c:pt idx="465" formatCode="0.0">
                  <c:v>17450.569184800413</c:v>
                </c:pt>
                <c:pt idx="466" formatCode="0.0">
                  <c:v>17463.147342531123</c:v>
                </c:pt>
                <c:pt idx="467" formatCode="0.0">
                  <c:v>17473.235764653691</c:v>
                </c:pt>
                <c:pt idx="468" formatCode="0.0">
                  <c:v>17815.207446571389</c:v>
                </c:pt>
                <c:pt idx="469" formatCode="0.0">
                  <c:v>17929.983075134172</c:v>
                </c:pt>
                <c:pt idx="470" formatCode="0.0">
                  <c:v>18045.575669122856</c:v>
                </c:pt>
                <c:pt idx="471" formatCode="0.0">
                  <c:v>18162.799203241833</c:v>
                </c:pt>
                <c:pt idx="472" formatCode="0.0">
                  <c:v>18280.836715712427</c:v>
                </c:pt>
                <c:pt idx="473" formatCode="0.0">
                  <c:v>18399.687214483012</c:v>
                </c:pt>
                <c:pt idx="474" formatCode="0.0">
                  <c:v>18519.349709314494</c:v>
                </c:pt>
                <c:pt idx="475" formatCode="0.0">
                  <c:v>18639.012204145973</c:v>
                </c:pt>
                <c:pt idx="476" formatCode="0.0">
                  <c:v>18761.912816926262</c:v>
                </c:pt>
                <c:pt idx="477" formatCode="0.0">
                  <c:v>18886.426594048757</c:v>
                </c:pt>
                <c:pt idx="478" formatCode="0.0">
                  <c:v>19010.940371171251</c:v>
                </c:pt>
                <c:pt idx="479" formatCode="0.0">
                  <c:v>19137.06340193452</c:v>
                </c:pt>
                <c:pt idx="480" formatCode="0.0">
                  <c:v>19157.944303119082</c:v>
                </c:pt>
                <c:pt idx="481" formatCode="0.0">
                  <c:v>19178.825204303641</c:v>
                </c:pt>
                <c:pt idx="482" formatCode="0.0">
                  <c:v>19199.706105488203</c:v>
                </c:pt>
                <c:pt idx="483" formatCode="0.0">
                  <c:v>19220.587006672758</c:v>
                </c:pt>
                <c:pt idx="484" formatCode="0.0">
                  <c:v>19241.467907857317</c:v>
                </c:pt>
                <c:pt idx="485" formatCode="0.0">
                  <c:v>19262.348809041872</c:v>
                </c:pt>
                <c:pt idx="486" formatCode="0.0">
                  <c:v>19283.229710226442</c:v>
                </c:pt>
                <c:pt idx="487" formatCode="0.0">
                  <c:v>19304.110611410993</c:v>
                </c:pt>
                <c:pt idx="488" formatCode="0.0">
                  <c:v>19324.991512595559</c:v>
                </c:pt>
                <c:pt idx="489" formatCode="0.0">
                  <c:v>19345.872413780111</c:v>
                </c:pt>
                <c:pt idx="490" formatCode="0.0">
                  <c:v>19366.753314964673</c:v>
                </c:pt>
                <c:pt idx="491" formatCode="0.0">
                  <c:v>19387.634216149236</c:v>
                </c:pt>
              </c:numCache>
            </c:numRef>
          </c:val>
          <c:smooth val="0"/>
        </c:ser>
        <c:ser>
          <c:idx val="2"/>
          <c:order val="2"/>
          <c:tx>
            <c:v>Asia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val>
            <c:numRef>
              <c:f>'Monthly Data'!$AQU$692:$AQU$1183</c:f>
              <c:numCache>
                <c:formatCode>General</c:formatCode>
                <c:ptCount val="492"/>
                <c:pt idx="71" formatCode="0.0">
                  <c:v>7313.4406084822976</c:v>
                </c:pt>
                <c:pt idx="72" formatCode="0.0">
                  <c:v>7368.3270013305828</c:v>
                </c:pt>
                <c:pt idx="73" formatCode="0.0">
                  <c:v>7421.0604433949511</c:v>
                </c:pt>
                <c:pt idx="74" formatCode="0.0">
                  <c:v>7474.6965906787736</c:v>
                </c:pt>
                <c:pt idx="75" formatCode="0.0">
                  <c:v>7532.8864533474634</c:v>
                </c:pt>
                <c:pt idx="76" formatCode="0.0">
                  <c:v>7587.4857469629724</c:v>
                </c:pt>
                <c:pt idx="77" formatCode="0.0">
                  <c:v>7641.4412646179244</c:v>
                </c:pt>
                <c:pt idx="78" formatCode="0.0">
                  <c:v>7699.0131308409073</c:v>
                </c:pt>
                <c:pt idx="79" formatCode="0.0">
                  <c:v>7759.3757700008864</c:v>
                </c:pt>
                <c:pt idx="80" formatCode="0.0">
                  <c:v>7818.355979455323</c:v>
                </c:pt>
                <c:pt idx="81" formatCode="0.0">
                  <c:v>7880.6610960076341</c:v>
                </c:pt>
                <c:pt idx="82" formatCode="0.0">
                  <c:v>7942.2563977849895</c:v>
                </c:pt>
                <c:pt idx="83" formatCode="0.0">
                  <c:v>8002.5055433398311</c:v>
                </c:pt>
                <c:pt idx="84" formatCode="0.0">
                  <c:v>7817.8270222940891</c:v>
                </c:pt>
                <c:pt idx="85" formatCode="0.0">
                  <c:v>7642.0399952567077</c:v>
                </c:pt>
                <c:pt idx="86" formatCode="0.0">
                  <c:v>7468.8692442435367</c:v>
                </c:pt>
                <c:pt idx="87" formatCode="0.0">
                  <c:v>7299.2860824700547</c:v>
                </c:pt>
                <c:pt idx="88" formatCode="0.0">
                  <c:v>7132.2059181891618</c:v>
                </c:pt>
                <c:pt idx="89" formatCode="0.0">
                  <c:v>6966.8725972145849</c:v>
                </c:pt>
                <c:pt idx="90" formatCode="0.0">
                  <c:v>6804.2544562427638</c:v>
                </c:pt>
                <c:pt idx="91" formatCode="0.0">
                  <c:v>6642.4287293863144</c:v>
                </c:pt>
                <c:pt idx="92" formatCode="0.0">
                  <c:v>6483.934717244465</c:v>
                </c:pt>
                <c:pt idx="93" formatCode="0.0">
                  <c:v>6330.3652392424256</c:v>
                </c:pt>
                <c:pt idx="94" formatCode="0.0">
                  <c:v>6179.818501955363</c:v>
                </c:pt>
                <c:pt idx="95" formatCode="0.0">
                  <c:v>6030.3056990835257</c:v>
                </c:pt>
                <c:pt idx="96" formatCode="0.0">
                  <c:v>5970.0230844481785</c:v>
                </c:pt>
                <c:pt idx="97" formatCode="0.0">
                  <c:v>5906.3436429438025</c:v>
                </c:pt>
                <c:pt idx="98" formatCode="0.0">
                  <c:v>5844.818413852604</c:v>
                </c:pt>
                <c:pt idx="99" formatCode="0.0">
                  <c:v>5784.3986109852203</c:v>
                </c:pt>
                <c:pt idx="100" formatCode="0.0">
                  <c:v>5725.6571987410734</c:v>
                </c:pt>
                <c:pt idx="101" formatCode="0.0">
                  <c:v>5669.0062740334706</c:v>
                </c:pt>
                <c:pt idx="102" formatCode="0.0">
                  <c:v>5612.9910166077907</c:v>
                </c:pt>
                <c:pt idx="103" formatCode="0.0">
                  <c:v>5557.6710986017297</c:v>
                </c:pt>
                <c:pt idx="104" formatCode="0.0">
                  <c:v>5502.9744386283746</c:v>
                </c:pt>
                <c:pt idx="105" formatCode="0.0">
                  <c:v>5448.3416249774709</c:v>
                </c:pt>
                <c:pt idx="106" formatCode="0.0">
                  <c:v>5394.2627630449133</c:v>
                </c:pt>
                <c:pt idx="107" formatCode="0.0">
                  <c:v>5341.8275825934325</c:v>
                </c:pt>
                <c:pt idx="108" formatCode="0.0">
                  <c:v>5400.386272488955</c:v>
                </c:pt>
                <c:pt idx="109" formatCode="0.0">
                  <c:v>5458.3210604934911</c:v>
                </c:pt>
                <c:pt idx="110" formatCode="0.0">
                  <c:v>5516.2105220009398</c:v>
                </c:pt>
                <c:pt idx="111" formatCode="0.0">
                  <c:v>5571.1767517439166</c:v>
                </c:pt>
                <c:pt idx="112" formatCode="0.0">
                  <c:v>5627.9713177205704</c:v>
                </c:pt>
                <c:pt idx="113" formatCode="0.0">
                  <c:v>5684.7226487969938</c:v>
                </c:pt>
                <c:pt idx="114" formatCode="0.0">
                  <c:v>5740.9121204047724</c:v>
                </c:pt>
                <c:pt idx="115" formatCode="0.0">
                  <c:v>5797.9219669837412</c:v>
                </c:pt>
                <c:pt idx="116" formatCode="0.0">
                  <c:v>5854.3723609813478</c:v>
                </c:pt>
                <c:pt idx="117" formatCode="0.0">
                  <c:v>5912.669740192342</c:v>
                </c:pt>
                <c:pt idx="118" formatCode="0.0">
                  <c:v>5970.4479853089142</c:v>
                </c:pt>
                <c:pt idx="119" formatCode="0.0">
                  <c:v>6030.4504976523631</c:v>
                </c:pt>
                <c:pt idx="120" formatCode="0.0">
                  <c:v>6106.9835094892514</c:v>
                </c:pt>
                <c:pt idx="121" formatCode="0.0">
                  <c:v>6182.1802059837619</c:v>
                </c:pt>
                <c:pt idx="122" formatCode="0.0">
                  <c:v>6256.775269165184</c:v>
                </c:pt>
                <c:pt idx="123" formatCode="0.0">
                  <c:v>6334.7311765566301</c:v>
                </c:pt>
                <c:pt idx="124" formatCode="0.0">
                  <c:v>6410.1108465680763</c:v>
                </c:pt>
                <c:pt idx="125" formatCode="0.0">
                  <c:v>6484.8934513516706</c:v>
                </c:pt>
                <c:pt idx="126" formatCode="0.0">
                  <c:v>6560.5693077216119</c:v>
                </c:pt>
                <c:pt idx="127" formatCode="0.0">
                  <c:v>6635.6504575613562</c:v>
                </c:pt>
                <c:pt idx="128" formatCode="0.0">
                  <c:v>6715.9105296227035</c:v>
                </c:pt>
                <c:pt idx="129" formatCode="0.0">
                  <c:v>6788.864770591078</c:v>
                </c:pt>
                <c:pt idx="130" formatCode="0.0">
                  <c:v>6861.708090959045</c:v>
                </c:pt>
                <c:pt idx="131" formatCode="0.0">
                  <c:v>6933.0774322919169</c:v>
                </c:pt>
                <c:pt idx="132" formatCode="0.0">
                  <c:v>7050.5931316854649</c:v>
                </c:pt>
                <c:pt idx="133" formatCode="0.0">
                  <c:v>7170.7437712922465</c:v>
                </c:pt>
                <c:pt idx="134" formatCode="0.0">
                  <c:v>7290.6916895504592</c:v>
                </c:pt>
                <c:pt idx="135" formatCode="0.0">
                  <c:v>7408.7162287571682</c:v>
                </c:pt>
                <c:pt idx="136" formatCode="0.0">
                  <c:v>7527.7225523165198</c:v>
                </c:pt>
                <c:pt idx="137" formatCode="0.0">
                  <c:v>7645.8948855984099</c:v>
                </c:pt>
                <c:pt idx="138" formatCode="0.0">
                  <c:v>7763.9692710880008</c:v>
                </c:pt>
                <c:pt idx="139" formatCode="0.0">
                  <c:v>7882.4800625620082</c:v>
                </c:pt>
                <c:pt idx="140" formatCode="0.0">
                  <c:v>7997.86354340656</c:v>
                </c:pt>
                <c:pt idx="141" formatCode="0.0">
                  <c:v>8113.4786660420141</c:v>
                </c:pt>
                <c:pt idx="142" formatCode="0.0">
                  <c:v>8228.9070503625826</c:v>
                </c:pt>
                <c:pt idx="143" formatCode="0.0">
                  <c:v>8344.2422878075104</c:v>
                </c:pt>
                <c:pt idx="144" formatCode="0.0">
                  <c:v>8319.9472968232621</c:v>
                </c:pt>
                <c:pt idx="145" formatCode="0.0">
                  <c:v>8297.5182306542265</c:v>
                </c:pt>
                <c:pt idx="146" formatCode="0.0">
                  <c:v>8276.3773153126931</c:v>
                </c:pt>
                <c:pt idx="147" formatCode="0.0">
                  <c:v>8254.1178029500552</c:v>
                </c:pt>
                <c:pt idx="148" formatCode="0.0">
                  <c:v>8232.4970706383738</c:v>
                </c:pt>
                <c:pt idx="149" formatCode="0.0">
                  <c:v>8213.3918971681924</c:v>
                </c:pt>
                <c:pt idx="150" formatCode="0.0">
                  <c:v>8193.7095119150945</c:v>
                </c:pt>
                <c:pt idx="151" formatCode="0.0">
                  <c:v>8172.8512015537226</c:v>
                </c:pt>
                <c:pt idx="152" formatCode="0.0">
                  <c:v>8151.3599182038388</c:v>
                </c:pt>
                <c:pt idx="153" formatCode="0.0">
                  <c:v>8135.5241855523936</c:v>
                </c:pt>
                <c:pt idx="154" formatCode="0.0">
                  <c:v>8120.3319502943395</c:v>
                </c:pt>
                <c:pt idx="155" formatCode="0.0">
                  <c:v>8105.1604444332042</c:v>
                </c:pt>
                <c:pt idx="156" formatCode="0.0">
                  <c:v>8456.1746311900515</c:v>
                </c:pt>
                <c:pt idx="157" formatCode="0.0">
                  <c:v>8804.1479279788018</c:v>
                </c:pt>
                <c:pt idx="158" formatCode="0.0">
                  <c:v>9150.3068389792224</c:v>
                </c:pt>
                <c:pt idx="159" formatCode="0.0">
                  <c:v>9496.7981367031571</c:v>
                </c:pt>
                <c:pt idx="160" formatCode="0.0">
                  <c:v>9840.5941311378374</c:v>
                </c:pt>
                <c:pt idx="161" formatCode="0.0">
                  <c:v>10181.994925085992</c:v>
                </c:pt>
                <c:pt idx="162" formatCode="0.0">
                  <c:v>10521.047848761185</c:v>
                </c:pt>
                <c:pt idx="163" formatCode="0.0">
                  <c:v>10857.495506565334</c:v>
                </c:pt>
                <c:pt idx="164" formatCode="0.0">
                  <c:v>11191.313058338646</c:v>
                </c:pt>
                <c:pt idx="165" formatCode="0.0">
                  <c:v>11522.514166969599</c:v>
                </c:pt>
                <c:pt idx="166" formatCode="0.0">
                  <c:v>11852.579332685093</c:v>
                </c:pt>
                <c:pt idx="167" formatCode="0.0">
                  <c:v>12179.788678076997</c:v>
                </c:pt>
                <c:pt idx="168" formatCode="0.0">
                  <c:v>12279.67431518993</c:v>
                </c:pt>
                <c:pt idx="169" formatCode="0.0">
                  <c:v>12377.532012277423</c:v>
                </c:pt>
                <c:pt idx="170" formatCode="0.0">
                  <c:v>12475.289541871063</c:v>
                </c:pt>
                <c:pt idx="171" formatCode="0.0">
                  <c:v>12574.80182620495</c:v>
                </c:pt>
                <c:pt idx="172" formatCode="0.0">
                  <c:v>12670.370770837613</c:v>
                </c:pt>
                <c:pt idx="173" formatCode="0.0">
                  <c:v>12762.100652750394</c:v>
                </c:pt>
                <c:pt idx="174" formatCode="0.0">
                  <c:v>12857.389744767765</c:v>
                </c:pt>
                <c:pt idx="175" formatCode="0.0">
                  <c:v>12953.372417444249</c:v>
                </c:pt>
                <c:pt idx="176" formatCode="0.0">
                  <c:v>13048.28947889671</c:v>
                </c:pt>
                <c:pt idx="177" formatCode="0.0">
                  <c:v>13143.067364313374</c:v>
                </c:pt>
                <c:pt idx="178" formatCode="0.0">
                  <c:v>13235.929209633425</c:v>
                </c:pt>
                <c:pt idx="179" formatCode="0.0">
                  <c:v>13330.429306612996</c:v>
                </c:pt>
                <c:pt idx="180" formatCode="0.0">
                  <c:v>13435.138448070342</c:v>
                </c:pt>
                <c:pt idx="181" formatCode="0.0">
                  <c:v>13539.632566946315</c:v>
                </c:pt>
                <c:pt idx="182" formatCode="0.0">
                  <c:v>13642.004148227103</c:v>
                </c:pt>
                <c:pt idx="183" formatCode="0.0">
                  <c:v>13742.320104457571</c:v>
                </c:pt>
                <c:pt idx="184" formatCode="0.0">
                  <c:v>13849.274703678515</c:v>
                </c:pt>
                <c:pt idx="185" formatCode="0.0">
                  <c:v>13957.866344098351</c:v>
                </c:pt>
                <c:pt idx="186" formatCode="0.0">
                  <c:v>14062.492954047088</c:v>
                </c:pt>
                <c:pt idx="187" formatCode="0.0">
                  <c:v>14166.900842903004</c:v>
                </c:pt>
                <c:pt idx="188" formatCode="0.0">
                  <c:v>14270.11611590646</c:v>
                </c:pt>
                <c:pt idx="189" formatCode="0.0">
                  <c:v>14373.172915555602</c:v>
                </c:pt>
                <c:pt idx="190" formatCode="0.0">
                  <c:v>14476.018901951351</c:v>
                </c:pt>
                <c:pt idx="191" formatCode="0.0">
                  <c:v>14577.800745637567</c:v>
                </c:pt>
                <c:pt idx="192" formatCode="0.0">
                  <c:v>14621.237576123958</c:v>
                </c:pt>
                <c:pt idx="193" formatCode="0.0">
                  <c:v>14666.708308576299</c:v>
                </c:pt>
                <c:pt idx="194" formatCode="0.0">
                  <c:v>14714.192695549476</c:v>
                </c:pt>
                <c:pt idx="195" formatCode="0.0">
                  <c:v>14763.678230946096</c:v>
                </c:pt>
                <c:pt idx="196" formatCode="0.0">
                  <c:v>14809.142478889689</c:v>
                </c:pt>
                <c:pt idx="197" formatCode="0.0">
                  <c:v>14857.596384812248</c:v>
                </c:pt>
                <c:pt idx="198" formatCode="0.0">
                  <c:v>14909.015550473334</c:v>
                </c:pt>
                <c:pt idx="199" formatCode="0.0">
                  <c:v>14963.375826728829</c:v>
                </c:pt>
                <c:pt idx="200" formatCode="0.0">
                  <c:v>15018.647355734327</c:v>
                </c:pt>
                <c:pt idx="201" formatCode="0.0">
                  <c:v>15072.88083158806</c:v>
                </c:pt>
                <c:pt idx="202" formatCode="0.0">
                  <c:v>15129.01112270558</c:v>
                </c:pt>
                <c:pt idx="203" formatCode="0.0">
                  <c:v>15186.062219460389</c:v>
                </c:pt>
                <c:pt idx="204" formatCode="0.0">
                  <c:v>14884.722036612631</c:v>
                </c:pt>
                <c:pt idx="205" formatCode="0.0">
                  <c:v>14584.651442212584</c:v>
                </c:pt>
                <c:pt idx="206" formatCode="0.0">
                  <c:v>14284.330502730001</c:v>
                </c:pt>
                <c:pt idx="207" formatCode="0.0">
                  <c:v>13982.003617029592</c:v>
                </c:pt>
                <c:pt idx="208" formatCode="0.0">
                  <c:v>13683.698018782205</c:v>
                </c:pt>
                <c:pt idx="209" formatCode="0.0">
                  <c:v>13386.393771932575</c:v>
                </c:pt>
                <c:pt idx="210" formatCode="0.0">
                  <c:v>13089.338400950053</c:v>
                </c:pt>
                <c:pt idx="211" formatCode="0.0">
                  <c:v>12791.035502654595</c:v>
                </c:pt>
                <c:pt idx="212" formatCode="0.0">
                  <c:v>12496.709684716458</c:v>
                </c:pt>
                <c:pt idx="213" formatCode="0.0">
                  <c:v>12204.10068018345</c:v>
                </c:pt>
                <c:pt idx="214" formatCode="0.0">
                  <c:v>11911.973985669432</c:v>
                </c:pt>
                <c:pt idx="215" formatCode="0.0">
                  <c:v>11620.328019075225</c:v>
                </c:pt>
                <c:pt idx="216" formatCode="0.0">
                  <c:v>11441.573618194818</c:v>
                </c:pt>
                <c:pt idx="217" formatCode="0.0">
                  <c:v>11261.750817165706</c:v>
                </c:pt>
                <c:pt idx="218" formatCode="0.0">
                  <c:v>11082.98732620945</c:v>
                </c:pt>
                <c:pt idx="219" formatCode="0.0">
                  <c:v>10906.028326821444</c:v>
                </c:pt>
                <c:pt idx="220" formatCode="0.0">
                  <c:v>10728.465328750566</c:v>
                </c:pt>
                <c:pt idx="221" formatCode="0.0">
                  <c:v>10551.506329362561</c:v>
                </c:pt>
                <c:pt idx="222" formatCode="0.0">
                  <c:v>10372.88774188358</c:v>
                </c:pt>
                <c:pt idx="223" formatCode="0.0">
                  <c:v>10195.914544378027</c:v>
                </c:pt>
                <c:pt idx="224" formatCode="0.0">
                  <c:v>10018.341927390447</c:v>
                </c:pt>
                <c:pt idx="225" formatCode="0.0">
                  <c:v>9842.4061327894487</c:v>
                </c:pt>
                <c:pt idx="226" formatCode="0.0">
                  <c:v>9665.5698387167904</c:v>
                </c:pt>
                <c:pt idx="227" formatCode="0.0">
                  <c:v>9489.026377558921</c:v>
                </c:pt>
                <c:pt idx="228" formatCode="0.0">
                  <c:v>9421.0352056006141</c:v>
                </c:pt>
                <c:pt idx="229" formatCode="0.0">
                  <c:v>9353.7777460060588</c:v>
                </c:pt>
                <c:pt idx="230" formatCode="0.0">
                  <c:v>9286.6430637798294</c:v>
                </c:pt>
                <c:pt idx="231" formatCode="0.0">
                  <c:v>9218.545557743797</c:v>
                </c:pt>
                <c:pt idx="232" formatCode="0.0">
                  <c:v>9148.8914276735795</c:v>
                </c:pt>
                <c:pt idx="233" formatCode="0.0">
                  <c:v>9077.5578139716035</c:v>
                </c:pt>
                <c:pt idx="234" formatCode="0.0">
                  <c:v>9008.0981410696477</c:v>
                </c:pt>
                <c:pt idx="235" formatCode="0.0">
                  <c:v>8938.1681067198679</c:v>
                </c:pt>
                <c:pt idx="236" formatCode="0.0">
                  <c:v>8867.2374056620247</c:v>
                </c:pt>
                <c:pt idx="237" formatCode="0.0">
                  <c:v>8799.5759932812543</c:v>
                </c:pt>
                <c:pt idx="238" formatCode="0.0">
                  <c:v>8733.7638215337593</c:v>
                </c:pt>
                <c:pt idx="239" formatCode="0.0">
                  <c:v>8667.003703760216</c:v>
                </c:pt>
                <c:pt idx="240" formatCode="0.0">
                  <c:v>8760.4407382054051</c:v>
                </c:pt>
                <c:pt idx="241" formatCode="0.0">
                  <c:v>8853.7619334639876</c:v>
                </c:pt>
                <c:pt idx="242" formatCode="0.0">
                  <c:v>8947.5707496926043</c:v>
                </c:pt>
                <c:pt idx="243" formatCode="0.0">
                  <c:v>9041.7462587621012</c:v>
                </c:pt>
                <c:pt idx="244" formatCode="0.0">
                  <c:v>9136.2834360981869</c:v>
                </c:pt>
                <c:pt idx="245" formatCode="0.0">
                  <c:v>9231.2982028337356</c:v>
                </c:pt>
                <c:pt idx="246" formatCode="0.0">
                  <c:v>9325.0610659441918</c:v>
                </c:pt>
                <c:pt idx="247" formatCode="0.0">
                  <c:v>9419.3002136351079</c:v>
                </c:pt>
                <c:pt idx="248" formatCode="0.0">
                  <c:v>9516.3291325616792</c:v>
                </c:pt>
                <c:pt idx="249" formatCode="0.0">
                  <c:v>9605.9492828419952</c:v>
                </c:pt>
                <c:pt idx="250" formatCode="0.0">
                  <c:v>9693.7567824715934</c:v>
                </c:pt>
                <c:pt idx="251" formatCode="0.0">
                  <c:v>9783.6993165615258</c:v>
                </c:pt>
                <c:pt idx="252" formatCode="0.0">
                  <c:v>9813.8240861042996</c:v>
                </c:pt>
                <c:pt idx="253" formatCode="0.0">
                  <c:v>9844.5425342350427</c:v>
                </c:pt>
                <c:pt idx="254" formatCode="0.0">
                  <c:v>9875.865055393635</c:v>
                </c:pt>
                <c:pt idx="255" formatCode="0.0">
                  <c:v>9908.3782261611705</c:v>
                </c:pt>
                <c:pt idx="256" formatCode="0.0">
                  <c:v>9942.0749953085069</c:v>
                </c:pt>
                <c:pt idx="257" formatCode="0.0">
                  <c:v>9975.7551931774797</c:v>
                </c:pt>
                <c:pt idx="258" formatCode="0.0">
                  <c:v>10011.223836827965</c:v>
                </c:pt>
                <c:pt idx="259" formatCode="0.0">
                  <c:v>10046.060614866434</c:v>
                </c:pt>
                <c:pt idx="260" formatCode="0.0">
                  <c:v>10080.933981485354</c:v>
                </c:pt>
                <c:pt idx="261" formatCode="0.0">
                  <c:v>10119.931758454906</c:v>
                </c:pt>
                <c:pt idx="262" formatCode="0.0">
                  <c:v>10162.505976738252</c:v>
                </c:pt>
                <c:pt idx="263" formatCode="0.0">
                  <c:v>10204.465728193813</c:v>
                </c:pt>
                <c:pt idx="264" formatCode="0.0">
                  <c:v>10177.507764363003</c:v>
                </c:pt>
                <c:pt idx="265" formatCode="0.0">
                  <c:v>10151.762404720233</c:v>
                </c:pt>
                <c:pt idx="266" formatCode="0.0">
                  <c:v>10126.01704507746</c:v>
                </c:pt>
                <c:pt idx="267" formatCode="0.0">
                  <c:v>10101.484256386348</c:v>
                </c:pt>
                <c:pt idx="268" formatCode="0.0">
                  <c:v>10079.360972804338</c:v>
                </c:pt>
                <c:pt idx="269" formatCode="0.0">
                  <c:v>10057.253241512099</c:v>
                </c:pt>
                <c:pt idx="270" formatCode="0.0">
                  <c:v>10035.744424757877</c:v>
                </c:pt>
                <c:pt idx="271" formatCode="0.0">
                  <c:v>10015.461881629675</c:v>
                </c:pt>
                <c:pt idx="272" formatCode="0.0">
                  <c:v>9993.9530648754517</c:v>
                </c:pt>
                <c:pt idx="273" formatCode="0.0">
                  <c:v>9974.2582606845863</c:v>
                </c:pt>
                <c:pt idx="274" formatCode="0.0">
                  <c:v>9954.5393277733401</c:v>
                </c:pt>
                <c:pt idx="275" formatCode="0.0">
                  <c:v>9936.0381319562202</c:v>
                </c:pt>
                <c:pt idx="276" formatCode="0.0">
                  <c:v>9759.2185994181127</c:v>
                </c:pt>
                <c:pt idx="277" formatCode="0.0">
                  <c:v>9581.803603049193</c:v>
                </c:pt>
                <c:pt idx="278" formatCode="0.0">
                  <c:v>9403.9180019364703</c:v>
                </c:pt>
                <c:pt idx="279" formatCode="0.0">
                  <c:v>9226.3779706235036</c:v>
                </c:pt>
                <c:pt idx="280" formatCode="0.0">
                  <c:v>9047.9884258262864</c:v>
                </c:pt>
                <c:pt idx="281" formatCode="0.0">
                  <c:v>8870.1977955670882</c:v>
                </c:pt>
                <c:pt idx="282" formatCode="0.0">
                  <c:v>8691.335589488941</c:v>
                </c:pt>
                <c:pt idx="283" formatCode="0.0">
                  <c:v>8513.4193944814415</c:v>
                </c:pt>
                <c:pt idx="284" formatCode="0.0">
                  <c:v>8334.5571884032943</c:v>
                </c:pt>
                <c:pt idx="285" formatCode="0.0">
                  <c:v>8154.0225749996025</c:v>
                </c:pt>
                <c:pt idx="286" formatCode="0.0">
                  <c:v>7971.8127552151063</c:v>
                </c:pt>
                <c:pt idx="287" formatCode="0.0">
                  <c:v>7789.9429281998564</c:v>
                </c:pt>
                <c:pt idx="288" formatCode="0.0">
                  <c:v>7806.9645803342792</c:v>
                </c:pt>
                <c:pt idx="289" formatCode="0.0">
                  <c:v>7823.5029245608575</c:v>
                </c:pt>
                <c:pt idx="290" formatCode="0.0">
                  <c:v>7840.9951814390861</c:v>
                </c:pt>
                <c:pt idx="291" formatCode="0.0">
                  <c:v>7857.0622369033363</c:v>
                </c:pt>
                <c:pt idx="292" formatCode="0.0">
                  <c:v>7872.1846568133988</c:v>
                </c:pt>
                <c:pt idx="293" formatCode="0.0">
                  <c:v>7888.2743955324677</c:v>
                </c:pt>
                <c:pt idx="294" formatCode="0.0">
                  <c:v>7905.3215109618695</c:v>
                </c:pt>
                <c:pt idx="295" formatCode="0.0">
                  <c:v>7921.4226153206246</c:v>
                </c:pt>
                <c:pt idx="296" formatCode="0.0">
                  <c:v>7938.4697307500273</c:v>
                </c:pt>
                <c:pt idx="297" formatCode="0.0">
                  <c:v>7954.0541797692913</c:v>
                </c:pt>
                <c:pt idx="298" formatCode="0.0">
                  <c:v>7969.6280110427297</c:v>
                </c:pt>
                <c:pt idx="299" formatCode="0.0">
                  <c:v>7983.7773711876571</c:v>
                </c:pt>
                <c:pt idx="300" formatCode="0.0">
                  <c:v>8180.4331490931618</c:v>
                </c:pt>
                <c:pt idx="301" formatCode="0.0">
                  <c:v>8376.9488287120002</c:v>
                </c:pt>
                <c:pt idx="302" formatCode="0.0">
                  <c:v>8572.3586951044945</c:v>
                </c:pt>
                <c:pt idx="303" formatCode="0.0">
                  <c:v>8767.6302630109712</c:v>
                </c:pt>
                <c:pt idx="304" formatCode="0.0">
                  <c:v>8961.0423858545582</c:v>
                </c:pt>
                <c:pt idx="305" formatCode="0.0">
                  <c:v>9153.4871898891397</c:v>
                </c:pt>
                <c:pt idx="306" formatCode="0.0">
                  <c:v>9344.2121075532632</c:v>
                </c:pt>
                <c:pt idx="307" formatCode="0.0">
                  <c:v>9534.9370252173849</c:v>
                </c:pt>
                <c:pt idx="308" formatCode="0.0">
                  <c:v>9723.8158367082979</c:v>
                </c:pt>
                <c:pt idx="309" formatCode="0.0">
                  <c:v>9915.8591415453211</c:v>
                </c:pt>
                <c:pt idx="310" formatCode="0.0">
                  <c:v>10106.540897267296</c:v>
                </c:pt>
                <c:pt idx="311" formatCode="0.0">
                  <c:v>10297.091137839216</c:v>
                </c:pt>
                <c:pt idx="312" formatCode="0.0">
                  <c:v>10433.969011750467</c:v>
                </c:pt>
                <c:pt idx="313" formatCode="0.0">
                  <c:v>10575.05625251996</c:v>
                </c:pt>
                <c:pt idx="314" formatCode="0.0">
                  <c:v>10714.611339722038</c:v>
                </c:pt>
                <c:pt idx="315" formatCode="0.0">
                  <c:v>10853.35673154016</c:v>
                </c:pt>
                <c:pt idx="316" formatCode="0.0">
                  <c:v>10994.676707033135</c:v>
                </c:pt>
                <c:pt idx="317" formatCode="0.0">
                  <c:v>11135.281543914147</c:v>
                </c:pt>
                <c:pt idx="318" formatCode="0.0">
                  <c:v>11274.271198980394</c:v>
                </c:pt>
                <c:pt idx="319" formatCode="0.0">
                  <c:v>11413.971916350825</c:v>
                </c:pt>
                <c:pt idx="320" formatCode="0.0">
                  <c:v>11554.807677590281</c:v>
                </c:pt>
                <c:pt idx="321" formatCode="0.0">
                  <c:v>11700.849899586574</c:v>
                </c:pt>
                <c:pt idx="322" formatCode="0.0">
                  <c:v>11848.0163271332</c:v>
                </c:pt>
                <c:pt idx="323" formatCode="0.0">
                  <c:v>11994.360069109764</c:v>
                </c:pt>
                <c:pt idx="324" formatCode="0.0">
                  <c:v>11814.34388873936</c:v>
                </c:pt>
                <c:pt idx="325" formatCode="0.0">
                  <c:v>11630.15462766183</c:v>
                </c:pt>
                <c:pt idx="326" formatCode="0.0">
                  <c:v>11448.707145513614</c:v>
                </c:pt>
                <c:pt idx="327" formatCode="0.0">
                  <c:v>11269.278928144324</c:v>
                </c:pt>
                <c:pt idx="328" formatCode="0.0">
                  <c:v>11089.724379938605</c:v>
                </c:pt>
                <c:pt idx="329" formatCode="0.0">
                  <c:v>10910.296162569311</c:v>
                </c:pt>
                <c:pt idx="330" formatCode="0.0">
                  <c:v>10736.670821095418</c:v>
                </c:pt>
                <c:pt idx="331" formatCode="0.0">
                  <c:v>10562.927476399311</c:v>
                </c:pt>
                <c:pt idx="332" formatCode="0.0">
                  <c:v>10388.118576728748</c:v>
                </c:pt>
                <c:pt idx="333" formatCode="0.0">
                  <c:v>10205.693206471264</c:v>
                </c:pt>
                <c:pt idx="334" formatCode="0.0">
                  <c:v>10025.167243454016</c:v>
                </c:pt>
                <c:pt idx="335" formatCode="0.0">
                  <c:v>9847.2602474464838</c:v>
                </c:pt>
                <c:pt idx="336" formatCode="0.0">
                  <c:v>10191.814117836542</c:v>
                </c:pt>
                <c:pt idx="337" formatCode="0.0">
                  <c:v>10536.95510827</c:v>
                </c:pt>
                <c:pt idx="338" formatCode="0.0">
                  <c:v>10874.850401658998</c:v>
                </c:pt>
                <c:pt idx="339" formatCode="0.0">
                  <c:v>11217.979798385881</c:v>
                </c:pt>
                <c:pt idx="340" formatCode="0.0">
                  <c:v>11559.685078558296</c:v>
                </c:pt>
                <c:pt idx="341" formatCode="0.0">
                  <c:v>11901.14505702204</c:v>
                </c:pt>
                <c:pt idx="342" formatCode="0.0">
                  <c:v>12238.819599575763</c:v>
                </c:pt>
                <c:pt idx="343" formatCode="0.0">
                  <c:v>12573.409499319729</c:v>
                </c:pt>
                <c:pt idx="344" formatCode="0.0">
                  <c:v>12910.605354383528</c:v>
                </c:pt>
                <c:pt idx="345" formatCode="0.0">
                  <c:v>13245.671123061689</c:v>
                </c:pt>
                <c:pt idx="346" formatCode="0.0">
                  <c:v>13579.556734572479</c:v>
                </c:pt>
                <c:pt idx="347" formatCode="0.0">
                  <c:v>13913.084574162513</c:v>
                </c:pt>
                <c:pt idx="348" formatCode="0.0">
                  <c:v>14267.194213270055</c:v>
                </c:pt>
                <c:pt idx="349" formatCode="0.0">
                  <c:v>14624.558382692203</c:v>
                </c:pt>
                <c:pt idx="350" formatCode="0.0">
                  <c:v>14983.16463872952</c:v>
                </c:pt>
                <c:pt idx="351" formatCode="0.0">
                  <c:v>15333.793019025326</c:v>
                </c:pt>
                <c:pt idx="352" formatCode="0.0">
                  <c:v>15680.963436609087</c:v>
                </c:pt>
                <c:pt idx="353" formatCode="0.0">
                  <c:v>16022.573536011465</c:v>
                </c:pt>
                <c:pt idx="354" formatCode="0.0">
                  <c:v>16367.141994438063</c:v>
                </c:pt>
                <c:pt idx="355" formatCode="0.0">
                  <c:v>16708.899654817724</c:v>
                </c:pt>
                <c:pt idx="356" formatCode="0.0">
                  <c:v>17047.717472489207</c:v>
                </c:pt>
                <c:pt idx="357" formatCode="0.0">
                  <c:v>17384.595172348956</c:v>
                </c:pt>
                <c:pt idx="358" formatCode="0.0">
                  <c:v>17719.383022489008</c:v>
                </c:pt>
                <c:pt idx="359" formatCode="0.0">
                  <c:v>18048.145983596209</c:v>
                </c:pt>
                <c:pt idx="360" formatCode="0.0">
                  <c:v>18362.003597408668</c:v>
                </c:pt>
                <c:pt idx="361" formatCode="0.0">
                  <c:v>18672.606680906523</c:v>
                </c:pt>
                <c:pt idx="362" formatCode="0.0">
                  <c:v>18983.542136583867</c:v>
                </c:pt>
                <c:pt idx="363" formatCode="0.0">
                  <c:v>19291.577430824564</c:v>
                </c:pt>
                <c:pt idx="364" formatCode="0.0">
                  <c:v>19598.877939979819</c:v>
                </c:pt>
                <c:pt idx="365" formatCode="0.0">
                  <c:v>19916.341311319811</c:v>
                </c:pt>
                <c:pt idx="366" formatCode="0.0">
                  <c:v>20225.40716930489</c:v>
                </c:pt>
                <c:pt idx="367" formatCode="0.0">
                  <c:v>20539.775409064696</c:v>
                </c:pt>
                <c:pt idx="368" formatCode="0.0">
                  <c:v>20853.757413222171</c:v>
                </c:pt>
                <c:pt idx="369" formatCode="0.0">
                  <c:v>21174.237289119999</c:v>
                </c:pt>
                <c:pt idx="370" formatCode="0.0">
                  <c:v>21499.307197600632</c:v>
                </c:pt>
                <c:pt idx="371" formatCode="0.0">
                  <c:v>21829.576208838211</c:v>
                </c:pt>
                <c:pt idx="372" formatCode="0.0">
                  <c:v>21949.945219484674</c:v>
                </c:pt>
                <c:pt idx="373" formatCode="0.0">
                  <c:v>22063.629563711613</c:v>
                </c:pt>
                <c:pt idx="374" formatCode="0.0">
                  <c:v>22178.409158213133</c:v>
                </c:pt>
                <c:pt idx="375" formatCode="0.0">
                  <c:v>22294.272181138775</c:v>
                </c:pt>
                <c:pt idx="376" formatCode="0.0">
                  <c:v>22411.206943722398</c:v>
                </c:pt>
                <c:pt idx="377" formatCode="0.0">
                  <c:v>22521.744692315999</c:v>
                </c:pt>
                <c:pt idx="378" formatCode="0.0">
                  <c:v>22647.785957019914</c:v>
                </c:pt>
                <c:pt idx="379" formatCode="0.0">
                  <c:v>22764.595772714667</c:v>
                </c:pt>
                <c:pt idx="380" formatCode="0.0">
                  <c:v>22878.666554790325</c:v>
                </c:pt>
                <c:pt idx="381" formatCode="0.0">
                  <c:v>22999.354179849626</c:v>
                </c:pt>
                <c:pt idx="382" formatCode="0.0">
                  <c:v>23099.29045359576</c:v>
                </c:pt>
                <c:pt idx="383" formatCode="0.0">
                  <c:v>23199.226727341895</c:v>
                </c:pt>
                <c:pt idx="384" formatCode="0.0">
                  <c:v>23354.949657739235</c:v>
                </c:pt>
                <c:pt idx="385" formatCode="0.0">
                  <c:v>23511.699145764425</c:v>
                </c:pt>
                <c:pt idx="386" formatCode="0.0">
                  <c:v>23671.027718075486</c:v>
                </c:pt>
                <c:pt idx="387" formatCode="0.0">
                  <c:v>23832.920938946052</c:v>
                </c:pt>
                <c:pt idx="388" formatCode="0.0">
                  <c:v>23995.960343216182</c:v>
                </c:pt>
                <c:pt idx="389" formatCode="0.0">
                  <c:v>24160.226079729691</c:v>
                </c:pt>
                <c:pt idx="390" formatCode="0.0">
                  <c:v>24311.064858506677</c:v>
                </c:pt>
                <c:pt idx="391" formatCode="0.0">
                  <c:v>24471.13508629283</c:v>
                </c:pt>
                <c:pt idx="392" formatCode="0.0">
                  <c:v>24636.441087967381</c:v>
                </c:pt>
                <c:pt idx="393" formatCode="0.0">
                  <c:v>24786.927440710046</c:v>
                </c:pt>
                <c:pt idx="394" formatCode="0.0">
                  <c:v>24950.133955788478</c:v>
                </c:pt>
                <c:pt idx="395" formatCode="0.0">
                  <c:v>25116.102298836937</c:v>
                </c:pt>
                <c:pt idx="396" formatCode="0.0">
                  <c:v>25099.759932006658</c:v>
                </c:pt>
                <c:pt idx="397" formatCode="0.0">
                  <c:v>25082.18278287357</c:v>
                </c:pt>
                <c:pt idx="398" formatCode="0.0">
                  <c:v>25063.270966738659</c:v>
                </c:pt>
                <c:pt idx="399" formatCode="0.0">
                  <c:v>25036.218118696328</c:v>
                </c:pt>
                <c:pt idx="400" formatCode="0.0">
                  <c:v>25006.558105112577</c:v>
                </c:pt>
                <c:pt idx="401" formatCode="0.0">
                  <c:v>24975.602297514146</c:v>
                </c:pt>
                <c:pt idx="402" formatCode="0.0">
                  <c:v>24938.119912667684</c:v>
                </c:pt>
                <c:pt idx="403" formatCode="0.0">
                  <c:v>24892.668784751557</c:v>
                </c:pt>
                <c:pt idx="404" formatCode="0.0">
                  <c:v>24840.624134200942</c:v>
                </c:pt>
                <c:pt idx="405" formatCode="0.0">
                  <c:v>24774.718266665641</c:v>
                </c:pt>
                <c:pt idx="406" formatCode="0.0">
                  <c:v>24715.6319752868</c:v>
                </c:pt>
                <c:pt idx="407" formatCode="0.0">
                  <c:v>24648.639424712281</c:v>
                </c:pt>
                <c:pt idx="408" formatCode="0.0">
                  <c:v>23831.94111049308</c:v>
                </c:pt>
                <c:pt idx="409" formatCode="0.0">
                  <c:v>23022.948573110625</c:v>
                </c:pt>
                <c:pt idx="410" formatCode="0.0">
                  <c:v>22216.700486375932</c:v>
                </c:pt>
                <c:pt idx="411" formatCode="0.0">
                  <c:v>21420.81524865219</c:v>
                </c:pt>
                <c:pt idx="412" formatCode="0.0">
                  <c:v>20631.97827695723</c:v>
                </c:pt>
                <c:pt idx="413" formatCode="0.0">
                  <c:v>19841.769720326702</c:v>
                </c:pt>
                <c:pt idx="414" formatCode="0.0">
                  <c:v>19066.352875849294</c:v>
                </c:pt>
                <c:pt idx="415" formatCode="0.0">
                  <c:v>18295.64699848284</c:v>
                </c:pt>
                <c:pt idx="416" formatCode="0.0">
                  <c:v>17533.161452741104</c:v>
                </c:pt>
                <c:pt idx="417" formatCode="0.0">
                  <c:v>16793.12338652516</c:v>
                </c:pt>
                <c:pt idx="418" formatCode="0.0">
                  <c:v>16048.538974308332</c:v>
                </c:pt>
                <c:pt idx="419" formatCode="0.0">
                  <c:v>15309.911879059402</c:v>
                </c:pt>
                <c:pt idx="420" formatCode="0.0">
                  <c:v>15975.807512612744</c:v>
                </c:pt>
                <c:pt idx="421" formatCode="0.0">
                  <c:v>16642.126247989061</c:v>
                </c:pt>
                <c:pt idx="422" formatCode="0.0">
                  <c:v>17308.444983365378</c:v>
                </c:pt>
                <c:pt idx="423" formatCode="0.0">
                  <c:v>17973.949795493707</c:v>
                </c:pt>
                <c:pt idx="424" formatCode="0.0">
                  <c:v>18634.12039246862</c:v>
                </c:pt>
                <c:pt idx="425" formatCode="0.0">
                  <c:v>19298.360615621263</c:v>
                </c:pt>
                <c:pt idx="426" formatCode="0.0">
                  <c:v>19957.299933551203</c:v>
                </c:pt>
                <c:pt idx="427" formatCode="0.0">
                  <c:v>20617.039156960502</c:v>
                </c:pt>
                <c:pt idx="428" formatCode="0.0">
                  <c:v>21273.924974000198</c:v>
                </c:pt>
                <c:pt idx="429" formatCode="0.0">
                  <c:v>21931.634576414112</c:v>
                </c:pt>
                <c:pt idx="430" formatCode="0.0">
                  <c:v>22595.062949347743</c:v>
                </c:pt>
                <c:pt idx="431" formatCode="0.0">
                  <c:v>23255.217441978126</c:v>
                </c:pt>
                <c:pt idx="432" formatCode="0.0">
                  <c:v>23954.978205867155</c:v>
                </c:pt>
                <c:pt idx="433" formatCode="0.0">
                  <c:v>24646.831443994397</c:v>
                </c:pt>
                <c:pt idx="434" formatCode="0.0">
                  <c:v>25332.046774867453</c:v>
                </c:pt>
                <c:pt idx="435" formatCode="0.0">
                  <c:v>26009.011628994776</c:v>
                </c:pt>
                <c:pt idx="436" formatCode="0.0">
                  <c:v>26688.035851006287</c:v>
                </c:pt>
                <c:pt idx="437" formatCode="0.0">
                  <c:v>27358.871532846348</c:v>
                </c:pt>
                <c:pt idx="438" formatCode="0.0">
                  <c:v>28024.424464021959</c:v>
                </c:pt>
                <c:pt idx="439" formatCode="0.0">
                  <c:v>28692.435265676937</c:v>
                </c:pt>
                <c:pt idx="440" formatCode="0.0">
                  <c:v>29358.427833203903</c:v>
                </c:pt>
                <c:pt idx="441" formatCode="0.0">
                  <c:v>30017.11354502026</c:v>
                </c:pt>
                <c:pt idx="442" formatCode="0.0">
                  <c:v>30671.724917789281</c:v>
                </c:pt>
                <c:pt idx="443" formatCode="0.0">
                  <c:v>31322.3639238549</c:v>
                </c:pt>
                <c:pt idx="444" formatCode="0.0">
                  <c:v>31004.601909048091</c:v>
                </c:pt>
                <c:pt idx="445" formatCode="0.0">
                  <c:v>30687.776866446533</c:v>
                </c:pt>
                <c:pt idx="446" formatCode="0.0">
                  <c:v>30374.733054575729</c:v>
                </c:pt>
                <c:pt idx="447" formatCode="0.0">
                  <c:v>30065.667889326403</c:v>
                </c:pt>
                <c:pt idx="448" formatCode="0.0">
                  <c:v>29756.826163938811</c:v>
                </c:pt>
                <c:pt idx="449" formatCode="0.0">
                  <c:v>29453.3373328831</c:v>
                </c:pt>
                <c:pt idx="450" formatCode="0.0">
                  <c:v>29149.303805059259</c:v>
                </c:pt>
                <c:pt idx="451" formatCode="0.0">
                  <c:v>28845.270277235417</c:v>
                </c:pt>
                <c:pt idx="452" formatCode="0.0">
                  <c:v>28545.889866054422</c:v>
                </c:pt>
                <c:pt idx="453" formatCode="0.0">
                  <c:v>28251.361558241329</c:v>
                </c:pt>
                <c:pt idx="454" formatCode="0.0">
                  <c:v>27957.038309779109</c:v>
                </c:pt>
                <c:pt idx="455" formatCode="0.0">
                  <c:v>27670.556707716762</c:v>
                </c:pt>
                <c:pt idx="456" formatCode="0.0">
                  <c:v>27309.830737045566</c:v>
                </c:pt>
                <c:pt idx="457" formatCode="0.0">
                  <c:v>26952.441076551742</c:v>
                </c:pt>
                <c:pt idx="458" formatCode="0.0">
                  <c:v>26596.71116222092</c:v>
                </c:pt>
                <c:pt idx="459" formatCode="0.0">
                  <c:v>26242.863598978798</c:v>
                </c:pt>
                <c:pt idx="460" formatCode="0.0">
                  <c:v>25889.243922157028</c:v>
                </c:pt>
                <c:pt idx="461" formatCode="0.0">
                  <c:v>25537.268790604081</c:v>
                </c:pt>
                <c:pt idx="462" formatCode="0.0">
                  <c:v>25191.16273575036</c:v>
                </c:pt>
                <c:pt idx="463" formatCode="0.0">
                  <c:v>24845.056680896636</c:v>
                </c:pt>
                <c:pt idx="464" formatCode="0.0">
                  <c:v>24492.798196833966</c:v>
                </c:pt>
                <c:pt idx="465" formatCode="0.0">
                  <c:v>24138.176276919159</c:v>
                </c:pt>
                <c:pt idx="466" formatCode="0.0">
                  <c:v>23784.962642139817</c:v>
                </c:pt>
                <c:pt idx="467" formatCode="0.0">
                  <c:v>23427.983015914328</c:v>
                </c:pt>
                <c:pt idx="468" formatCode="0.0">
                  <c:v>23617.193314060682</c:v>
                </c:pt>
                <c:pt idx="469" formatCode="0.0">
                  <c:v>23808.801868020997</c:v>
                </c:pt>
                <c:pt idx="470" formatCode="0.0">
                  <c:v>24001.607352341733</c:v>
                </c:pt>
                <c:pt idx="471" formatCode="0.0">
                  <c:v>24196.802315698013</c:v>
                </c:pt>
                <c:pt idx="472" formatCode="0.0">
                  <c:v>24393.189833072967</c:v>
                </c:pt>
                <c:pt idx="473" formatCode="0.0">
                  <c:v>24590.768451018648</c:v>
                </c:pt>
                <c:pt idx="474" formatCode="0.0">
                  <c:v>24789.536718742667</c:v>
                </c:pt>
                <c:pt idx="475" formatCode="0.0">
                  <c:v>24988.304986466683</c:v>
                </c:pt>
                <c:pt idx="476" formatCode="0.0">
                  <c:v>25191.817398264178</c:v>
                </c:pt>
                <c:pt idx="477" formatCode="0.0">
                  <c:v>25397.693245913812</c:v>
                </c:pt>
                <c:pt idx="478" formatCode="0.0">
                  <c:v>25603.569093563441</c:v>
                </c:pt>
                <c:pt idx="479" formatCode="0.0">
                  <c:v>25811.80264752376</c:v>
                </c:pt>
                <c:pt idx="480" formatCode="0.0">
                  <c:v>25783.076092796055</c:v>
                </c:pt>
                <c:pt idx="481" formatCode="0.0">
                  <c:v>25754.349538068353</c:v>
                </c:pt>
                <c:pt idx="482" formatCode="0.0">
                  <c:v>25725.622983340647</c:v>
                </c:pt>
                <c:pt idx="483" formatCode="0.0">
                  <c:v>25696.896428612941</c:v>
                </c:pt>
                <c:pt idx="484" formatCode="0.0">
                  <c:v>25668.169873885243</c:v>
                </c:pt>
                <c:pt idx="485" formatCode="0.0">
                  <c:v>25639.443319157534</c:v>
                </c:pt>
                <c:pt idx="486" formatCode="0.0">
                  <c:v>25610.716764429835</c:v>
                </c:pt>
                <c:pt idx="487" formatCode="0.0">
                  <c:v>25581.99020970213</c:v>
                </c:pt>
                <c:pt idx="488" formatCode="0.0">
                  <c:v>25553.263654974427</c:v>
                </c:pt>
                <c:pt idx="489" formatCode="0.0">
                  <c:v>25524.537100246722</c:v>
                </c:pt>
                <c:pt idx="490" formatCode="0.0">
                  <c:v>25495.81054551902</c:v>
                </c:pt>
                <c:pt idx="491" formatCode="0.0">
                  <c:v>25467.083990791318</c:v>
                </c:pt>
              </c:numCache>
            </c:numRef>
          </c:val>
          <c:smooth val="0"/>
        </c:ser>
        <c:ser>
          <c:idx val="3"/>
          <c:order val="3"/>
          <c:tx>
            <c:v>South America</c:v>
          </c:tx>
          <c:spPr>
            <a:ln w="25400">
              <a:solidFill>
                <a:srgbClr val="7030A0"/>
              </a:solidFill>
            </a:ln>
          </c:spPr>
          <c:marker>
            <c:symbol val="none"/>
          </c:marker>
          <c:val>
            <c:numRef>
              <c:f>'Monthly Data'!$AQM$692:$AQM$1183</c:f>
              <c:numCache>
                <c:formatCode>General</c:formatCode>
                <c:ptCount val="492"/>
                <c:pt idx="71" formatCode="0.0">
                  <c:v>806.24030119352665</c:v>
                </c:pt>
                <c:pt idx="72" formatCode="0.0">
                  <c:v>789.45282559245038</c:v>
                </c:pt>
                <c:pt idx="73" formatCode="0.0">
                  <c:v>772.65215485436033</c:v>
                </c:pt>
                <c:pt idx="74" formatCode="0.0">
                  <c:v>756.12231773900874</c:v>
                </c:pt>
                <c:pt idx="75" formatCode="0.0">
                  <c:v>740.26322868682519</c:v>
                </c:pt>
                <c:pt idx="76" formatCode="0.0">
                  <c:v>724.17453587933278</c:v>
                </c:pt>
                <c:pt idx="77" formatCode="0.0">
                  <c:v>708.15538810453143</c:v>
                </c:pt>
                <c:pt idx="78" formatCode="0.0">
                  <c:v>692.67365040762093</c:v>
                </c:pt>
                <c:pt idx="79" formatCode="0.0">
                  <c:v>677.59109420144716</c:v>
                </c:pt>
                <c:pt idx="80" formatCode="0.0">
                  <c:v>662.51447163566763</c:v>
                </c:pt>
                <c:pt idx="81" formatCode="0.0">
                  <c:v>647.98254177624153</c:v>
                </c:pt>
                <c:pt idx="82" formatCode="0.0">
                  <c:v>633.50405669282929</c:v>
                </c:pt>
                <c:pt idx="83" formatCode="0.0">
                  <c:v>619.00725457636236</c:v>
                </c:pt>
                <c:pt idx="84" formatCode="0.0">
                  <c:v>598.3446270196431</c:v>
                </c:pt>
                <c:pt idx="85" formatCode="0.0">
                  <c:v>578.34379414346631</c:v>
                </c:pt>
                <c:pt idx="86" formatCode="0.0">
                  <c:v>558.57777337345613</c:v>
                </c:pt>
                <c:pt idx="87" formatCode="0.0">
                  <c:v>539.10856463733001</c:v>
                </c:pt>
                <c:pt idx="88" formatCode="0.0">
                  <c:v>519.86488488462192</c:v>
                </c:pt>
                <c:pt idx="89" formatCode="0.0">
                  <c:v>500.78792513885924</c:v>
                </c:pt>
                <c:pt idx="90" formatCode="0.0">
                  <c:v>481.93979715439156</c:v>
                </c:pt>
                <c:pt idx="91" formatCode="0.0">
                  <c:v>463.17786677813649</c:v>
                </c:pt>
                <c:pt idx="92" formatCode="0.0">
                  <c:v>444.69219797192181</c:v>
                </c:pt>
                <c:pt idx="93" formatCode="0.0">
                  <c:v>426.59360830960048</c:v>
                </c:pt>
                <c:pt idx="94" formatCode="0.0">
                  <c:v>408.74111254935553</c:v>
                </c:pt>
                <c:pt idx="95" formatCode="0.0">
                  <c:v>391.00514361457004</c:v>
                </c:pt>
                <c:pt idx="96" formatCode="0.0">
                  <c:v>373.9200684761887</c:v>
                </c:pt>
                <c:pt idx="97" formatCode="0.0">
                  <c:v>356.65345902616667</c:v>
                </c:pt>
                <c:pt idx="98" formatCode="0.0">
                  <c:v>339.539383579608</c:v>
                </c:pt>
                <c:pt idx="99" formatCode="0.0">
                  <c:v>322.50981368713485</c:v>
                </c:pt>
                <c:pt idx="100" formatCode="0.0">
                  <c:v>305.61465496670348</c:v>
                </c:pt>
                <c:pt idx="101" formatCode="0.0">
                  <c:v>288.8677982415573</c:v>
                </c:pt>
                <c:pt idx="102" formatCode="0.0">
                  <c:v>272.18759323401179</c:v>
                </c:pt>
                <c:pt idx="103" formatCode="0.0">
                  <c:v>255.59044157881831</c:v>
                </c:pt>
                <c:pt idx="104" formatCode="0.0">
                  <c:v>239.05889115852943</c:v>
                </c:pt>
                <c:pt idx="105" formatCode="0.0">
                  <c:v>222.54403857945246</c:v>
                </c:pt>
                <c:pt idx="106" formatCode="0.0">
                  <c:v>206.07763801862725</c:v>
                </c:pt>
                <c:pt idx="107" formatCode="0.0">
                  <c:v>189.75527023200658</c:v>
                </c:pt>
                <c:pt idx="108" formatCode="0.0">
                  <c:v>190.22145857289837</c:v>
                </c:pt>
                <c:pt idx="109" formatCode="0.0">
                  <c:v>190.67166219164162</c:v>
                </c:pt>
                <c:pt idx="110" formatCode="0.0">
                  <c:v>191.12179277951154</c:v>
                </c:pt>
                <c:pt idx="111" formatCode="0.0">
                  <c:v>191.47876058271592</c:v>
                </c:pt>
                <c:pt idx="112" formatCode="0.0">
                  <c:v>191.89763923487067</c:v>
                </c:pt>
                <c:pt idx="113" formatCode="0.0">
                  <c:v>192.31650166343891</c:v>
                </c:pt>
                <c:pt idx="114" formatCode="0.0">
                  <c:v>192.71994690289529</c:v>
                </c:pt>
                <c:pt idx="115" formatCode="0.0">
                  <c:v>193.15404203706922</c:v>
                </c:pt>
                <c:pt idx="116" formatCode="0.0">
                  <c:v>193.57277118939561</c:v>
                </c:pt>
                <c:pt idx="117" formatCode="0.0">
                  <c:v>194.05260274967927</c:v>
                </c:pt>
                <c:pt idx="118" formatCode="0.0">
                  <c:v>194.51700098534403</c:v>
                </c:pt>
                <c:pt idx="119" formatCode="0.0">
                  <c:v>195.05740320114364</c:v>
                </c:pt>
                <c:pt idx="120" formatCode="0.0">
                  <c:v>214.36573908738086</c:v>
                </c:pt>
                <c:pt idx="121" formatCode="0.0">
                  <c:v>233.53637322651727</c:v>
                </c:pt>
                <c:pt idx="122" formatCode="0.0">
                  <c:v>252.65628983560833</c:v>
                </c:pt>
                <c:pt idx="123" formatCode="0.0">
                  <c:v>271.8849143338407</c:v>
                </c:pt>
                <c:pt idx="124" formatCode="0.0">
                  <c:v>290.98354147266565</c:v>
                </c:pt>
                <c:pt idx="125" formatCode="0.0">
                  <c:v>310.03188892909486</c:v>
                </c:pt>
                <c:pt idx="126" formatCode="0.0">
                  <c:v>329.09368842479785</c:v>
                </c:pt>
                <c:pt idx="127" formatCode="0.0">
                  <c:v>348.10545665155092</c:v>
                </c:pt>
                <c:pt idx="128" formatCode="0.0">
                  <c:v>367.39302531496202</c:v>
                </c:pt>
                <c:pt idx="129" formatCode="0.0">
                  <c:v>386.27474853749203</c:v>
                </c:pt>
                <c:pt idx="130" formatCode="0.0">
                  <c:v>405.12242870962802</c:v>
                </c:pt>
                <c:pt idx="131" formatCode="0.0">
                  <c:v>423.9072468495911</c:v>
                </c:pt>
                <c:pt idx="132" formatCode="0.0">
                  <c:v>436.15332236123419</c:v>
                </c:pt>
                <c:pt idx="133" formatCode="0.0">
                  <c:v>448.55584950617276</c:v>
                </c:pt>
                <c:pt idx="134" formatCode="0.0">
                  <c:v>460.93669578407787</c:v>
                </c:pt>
                <c:pt idx="135" formatCode="0.0">
                  <c:v>473.18607630551719</c:v>
                </c:pt>
                <c:pt idx="136" formatCode="0.0">
                  <c:v>485.49088100479696</c:v>
                </c:pt>
                <c:pt idx="137" formatCode="0.0">
                  <c:v>497.7309293047997</c:v>
                </c:pt>
                <c:pt idx="138" formatCode="0.0">
                  <c:v>509.96041755205795</c:v>
                </c:pt>
                <c:pt idx="139" formatCode="0.0">
                  <c:v>522.21202591911174</c:v>
                </c:pt>
                <c:pt idx="140" formatCode="0.0">
                  <c:v>534.27698492365596</c:v>
                </c:pt>
                <c:pt idx="141" formatCode="0.0">
                  <c:v>546.31533780118627</c:v>
                </c:pt>
                <c:pt idx="142" formatCode="0.0">
                  <c:v>558.33330308092809</c:v>
                </c:pt>
                <c:pt idx="143" formatCode="0.0">
                  <c:v>570.34110028511884</c:v>
                </c:pt>
                <c:pt idx="144" formatCode="0.0">
                  <c:v>573.00676547749617</c:v>
                </c:pt>
                <c:pt idx="145" formatCode="0.0">
                  <c:v>575.80775739821547</c:v>
                </c:pt>
                <c:pt idx="146" formatCode="0.0">
                  <c:v>578.69679630210578</c:v>
                </c:pt>
                <c:pt idx="147" formatCode="0.0">
                  <c:v>581.48995967994665</c:v>
                </c:pt>
                <c:pt idx="148" formatCode="0.0">
                  <c:v>584.32678460362195</c:v>
                </c:pt>
                <c:pt idx="149" formatCode="0.0">
                  <c:v>587.33942126035981</c:v>
                </c:pt>
                <c:pt idx="150" formatCode="0.0">
                  <c:v>590.30487232777</c:v>
                </c:pt>
                <c:pt idx="151" formatCode="0.0">
                  <c:v>593.17840049586778</c:v>
                </c:pt>
                <c:pt idx="152" formatCode="0.0">
                  <c:v>596.00866403929797</c:v>
                </c:pt>
                <c:pt idx="153" formatCode="0.0">
                  <c:v>599.22549270114246</c:v>
                </c:pt>
                <c:pt idx="154" formatCode="0.0">
                  <c:v>602.48247017741585</c:v>
                </c:pt>
                <c:pt idx="155" formatCode="0.0">
                  <c:v>605.73703620581102</c:v>
                </c:pt>
                <c:pt idx="156" formatCode="0.0">
                  <c:v>621.7633918002366</c:v>
                </c:pt>
                <c:pt idx="157" formatCode="0.0">
                  <c:v>637.58055205608514</c:v>
                </c:pt>
                <c:pt idx="158" formatCode="0.0">
                  <c:v>653.28011560784671</c:v>
                </c:pt>
                <c:pt idx="159" formatCode="0.0">
                  <c:v>669.03140245672489</c:v>
                </c:pt>
                <c:pt idx="160" formatCode="0.0">
                  <c:v>684.6079972498286</c:v>
                </c:pt>
                <c:pt idx="161" formatCode="0.0">
                  <c:v>700.02333632621912</c:v>
                </c:pt>
                <c:pt idx="162" formatCode="0.0">
                  <c:v>715.29851968135983</c:v>
                </c:pt>
                <c:pt idx="163" formatCode="0.0">
                  <c:v>730.42279311788843</c:v>
                </c:pt>
                <c:pt idx="164" formatCode="0.0">
                  <c:v>745.37660016153916</c:v>
                </c:pt>
                <c:pt idx="165" formatCode="0.0">
                  <c:v>760.16082635201542</c:v>
                </c:pt>
                <c:pt idx="166" formatCode="0.0">
                  <c:v>774.877388919238</c:v>
                </c:pt>
                <c:pt idx="167" formatCode="0.0">
                  <c:v>789.41480595323503</c:v>
                </c:pt>
                <c:pt idx="168" formatCode="0.0">
                  <c:v>792.99261803424031</c:v>
                </c:pt>
                <c:pt idx="169" formatCode="0.0">
                  <c:v>796.4488681756975</c:v>
                </c:pt>
                <c:pt idx="170" formatCode="0.0">
                  <c:v>799.90353887714855</c:v>
                </c:pt>
                <c:pt idx="171" formatCode="0.0">
                  <c:v>803.47439150233959</c:v>
                </c:pt>
                <c:pt idx="172" formatCode="0.0">
                  <c:v>806.80669729307442</c:v>
                </c:pt>
                <c:pt idx="173" formatCode="0.0">
                  <c:v>809.9046216139692</c:v>
                </c:pt>
                <c:pt idx="174" formatCode="0.0">
                  <c:v>813.23323082015418</c:v>
                </c:pt>
                <c:pt idx="175" formatCode="0.0">
                  <c:v>816.61634048145811</c:v>
                </c:pt>
                <c:pt idx="176" formatCode="0.0">
                  <c:v>819.93986739770685</c:v>
                </c:pt>
                <c:pt idx="177" formatCode="0.0">
                  <c:v>823.26144477865932</c:v>
                </c:pt>
                <c:pt idx="178" formatCode="0.0">
                  <c:v>826.46821000520163</c:v>
                </c:pt>
                <c:pt idx="179" formatCode="0.0">
                  <c:v>829.78581931009853</c:v>
                </c:pt>
                <c:pt idx="180" formatCode="0.0">
                  <c:v>802.62116809305201</c:v>
                </c:pt>
                <c:pt idx="181" formatCode="0.0">
                  <c:v>775.55411259812308</c:v>
                </c:pt>
                <c:pt idx="182" formatCode="0.0">
                  <c:v>748.46518586088382</c:v>
                </c:pt>
                <c:pt idx="183" formatCode="0.0">
                  <c:v>721.33051611460678</c:v>
                </c:pt>
                <c:pt idx="184" formatCode="0.0">
                  <c:v>694.60908525856053</c:v>
                </c:pt>
                <c:pt idx="185" formatCode="0.0">
                  <c:v>668.09854905080579</c:v>
                </c:pt>
                <c:pt idx="186" formatCode="0.0">
                  <c:v>641.4494830942923</c:v>
                </c:pt>
                <c:pt idx="187" formatCode="0.0">
                  <c:v>614.89438319075941</c:v>
                </c:pt>
                <c:pt idx="188" formatCode="0.0">
                  <c:v>588.39854444202967</c:v>
                </c:pt>
                <c:pt idx="189" formatCode="0.0">
                  <c:v>561.97242387393931</c:v>
                </c:pt>
                <c:pt idx="190" formatCode="0.0">
                  <c:v>535.63869443792282</c:v>
                </c:pt>
                <c:pt idx="191" formatCode="0.0">
                  <c:v>509.31741621365956</c:v>
                </c:pt>
                <c:pt idx="192" formatCode="0.0">
                  <c:v>501.29119661319635</c:v>
                </c:pt>
                <c:pt idx="193" formatCode="0.0">
                  <c:v>493.35121021968979</c:v>
                </c:pt>
                <c:pt idx="194" formatCode="0.0">
                  <c:v>485.49670146216374</c:v>
                </c:pt>
                <c:pt idx="195" formatCode="0.0">
                  <c:v>477.71965300212565</c:v>
                </c:pt>
                <c:pt idx="196" formatCode="0.0">
                  <c:v>469.83216769072732</c:v>
                </c:pt>
                <c:pt idx="197" formatCode="0.0">
                  <c:v>462.05661960419411</c:v>
                </c:pt>
                <c:pt idx="198" formatCode="0.0">
                  <c:v>454.39214450460469</c:v>
                </c:pt>
                <c:pt idx="199" formatCode="0.0">
                  <c:v>446.83788688488823</c:v>
                </c:pt>
                <c:pt idx="200" formatCode="0.0">
                  <c:v>439.34519445898314</c:v>
                </c:pt>
                <c:pt idx="201" formatCode="0.0">
                  <c:v>431.84577623396996</c:v>
                </c:pt>
                <c:pt idx="202" formatCode="0.0">
                  <c:v>424.42733014916121</c:v>
                </c:pt>
                <c:pt idx="203" formatCode="0.0">
                  <c:v>417.05571055781513</c:v>
                </c:pt>
                <c:pt idx="204" formatCode="0.0">
                  <c:v>403.79581825925698</c:v>
                </c:pt>
                <c:pt idx="205" formatCode="0.0">
                  <c:v>390.57467751946166</c:v>
                </c:pt>
                <c:pt idx="206" formatCode="0.0">
                  <c:v>377.35827962022938</c:v>
                </c:pt>
                <c:pt idx="207" formatCode="0.0">
                  <c:v>364.10219902097566</c:v>
                </c:pt>
                <c:pt idx="208" formatCode="0.0">
                  <c:v>350.95655527308207</c:v>
                </c:pt>
                <c:pt idx="209" formatCode="0.0">
                  <c:v>337.83841169690368</c:v>
                </c:pt>
                <c:pt idx="210" formatCode="0.0">
                  <c:v>324.73093977514793</c:v>
                </c:pt>
                <c:pt idx="211" formatCode="0.0">
                  <c:v>311.60068164370898</c:v>
                </c:pt>
                <c:pt idx="212" formatCode="0.0">
                  <c:v>298.57964630158813</c:v>
                </c:pt>
                <c:pt idx="213" formatCode="0.0">
                  <c:v>285.61718152877029</c:v>
                </c:pt>
                <c:pt idx="214" formatCode="0.0">
                  <c:v>272.67554757054313</c:v>
                </c:pt>
                <c:pt idx="215" formatCode="0.0">
                  <c:v>259.7546776567749</c:v>
                </c:pt>
                <c:pt idx="216" formatCode="0.0">
                  <c:v>278.1243436550713</c:v>
                </c:pt>
                <c:pt idx="217" formatCode="0.0">
                  <c:v>296.41879105473765</c:v>
                </c:pt>
                <c:pt idx="218" formatCode="0.0">
                  <c:v>314.70282434145821</c:v>
                </c:pt>
                <c:pt idx="219" formatCode="0.0">
                  <c:v>332.993204931457</c:v>
                </c:pt>
                <c:pt idx="220" formatCode="0.0">
                  <c:v>351.25312823926566</c:v>
                </c:pt>
                <c:pt idx="221" formatCode="0.0">
                  <c:v>369.54350882926445</c:v>
                </c:pt>
                <c:pt idx="222" formatCode="0.0">
                  <c:v>387.72912333507094</c:v>
                </c:pt>
                <c:pt idx="223" formatCode="0.0">
                  <c:v>405.93466516244348</c:v>
                </c:pt>
                <c:pt idx="224" formatCode="0.0">
                  <c:v>424.10998061874608</c:v>
                </c:pt>
                <c:pt idx="225" formatCode="0.0">
                  <c:v>442.30508300864318</c:v>
                </c:pt>
                <c:pt idx="226" formatCode="0.0">
                  <c:v>460.41310337575902</c:v>
                </c:pt>
                <c:pt idx="227" formatCode="0.0">
                  <c:v>478.49434491433851</c:v>
                </c:pt>
                <c:pt idx="228" formatCode="0.0">
                  <c:v>486.56386216057285</c:v>
                </c:pt>
                <c:pt idx="229" formatCode="0.0">
                  <c:v>494.65310033771175</c:v>
                </c:pt>
                <c:pt idx="230" formatCode="0.0">
                  <c:v>502.73130423742623</c:v>
                </c:pt>
                <c:pt idx="231" formatCode="0.0">
                  <c:v>510.7266604004264</c:v>
                </c:pt>
                <c:pt idx="232" formatCode="0.0">
                  <c:v>518.60943041415851</c:v>
                </c:pt>
                <c:pt idx="233" formatCode="0.0">
                  <c:v>526.39054096109123</c:v>
                </c:pt>
                <c:pt idx="234" formatCode="0.0">
                  <c:v>534.25768107402814</c:v>
                </c:pt>
                <c:pt idx="235" formatCode="0.0">
                  <c:v>542.08420862159676</c:v>
                </c:pt>
                <c:pt idx="236" formatCode="0.0">
                  <c:v>549.83502927504628</c:v>
                </c:pt>
                <c:pt idx="237" formatCode="0.0">
                  <c:v>557.79284860583255</c:v>
                </c:pt>
                <c:pt idx="238" formatCode="0.0">
                  <c:v>565.83546455890576</c:v>
                </c:pt>
                <c:pt idx="239" formatCode="0.0">
                  <c:v>573.79659135306224</c:v>
                </c:pt>
                <c:pt idx="240" formatCode="0.0">
                  <c:v>636.50578200808945</c:v>
                </c:pt>
                <c:pt idx="241" formatCode="0.0">
                  <c:v>699.1240587641355</c:v>
                </c:pt>
                <c:pt idx="242" formatCode="0.0">
                  <c:v>761.73308781499645</c:v>
                </c:pt>
                <c:pt idx="243" formatCode="0.0">
                  <c:v>824.24216802064234</c:v>
                </c:pt>
                <c:pt idx="244" formatCode="0.0">
                  <c:v>886.65151277730251</c:v>
                </c:pt>
                <c:pt idx="245" formatCode="0.0">
                  <c:v>949.05137039813133</c:v>
                </c:pt>
                <c:pt idx="246" formatCode="0.0">
                  <c:v>1011.2453889672554</c:v>
                </c:pt>
                <c:pt idx="247" formatCode="0.0">
                  <c:v>1073.430073786292</c:v>
                </c:pt>
                <c:pt idx="248" formatCode="0.0">
                  <c:v>1135.8812464656432</c:v>
                </c:pt>
                <c:pt idx="249" formatCode="0.0">
                  <c:v>1197.516182962044</c:v>
                </c:pt>
                <c:pt idx="250" formatCode="0.0">
                  <c:v>1258.8696593372395</c:v>
                </c:pt>
                <c:pt idx="251" formatCode="0.0">
                  <c:v>1320.3644850804094</c:v>
                </c:pt>
                <c:pt idx="252" formatCode="0.0">
                  <c:v>1313.9113139889639</c:v>
                </c:pt>
                <c:pt idx="253" formatCode="0.0">
                  <c:v>1307.5458798251225</c:v>
                </c:pt>
                <c:pt idx="254" formatCode="0.0">
                  <c:v>1301.2619686666962</c:v>
                </c:pt>
                <c:pt idx="255" formatCode="0.0">
                  <c:v>1295.146347963338</c:v>
                </c:pt>
                <c:pt idx="256" formatCode="0.0">
                  <c:v>1289.1980551137437</c:v>
                </c:pt>
                <c:pt idx="257" formatCode="0.0">
                  <c:v>1283.2551095911851</c:v>
                </c:pt>
                <c:pt idx="258" formatCode="0.0">
                  <c:v>1277.5535247459118</c:v>
                </c:pt>
                <c:pt idx="259" formatCode="0.0">
                  <c:v>1271.7818007278374</c:v>
                </c:pt>
                <c:pt idx="260" formatCode="0.0">
                  <c:v>1265.9998799456314</c:v>
                </c:pt>
                <c:pt idx="261" formatCode="0.0">
                  <c:v>1260.7821439767793</c:v>
                </c:pt>
                <c:pt idx="262" formatCode="0.0">
                  <c:v>1256.0319121241587</c:v>
                </c:pt>
                <c:pt idx="263" formatCode="0.0">
                  <c:v>1251.2063382781339</c:v>
                </c:pt>
                <c:pt idx="264" formatCode="0.0">
                  <c:v>1239.5956677662375</c:v>
                </c:pt>
                <c:pt idx="265" formatCode="0.0">
                  <c:v>1228.1276867770762</c:v>
                </c:pt>
                <c:pt idx="266" formatCode="0.0">
                  <c:v>1216.6597057879148</c:v>
                </c:pt>
                <c:pt idx="267" formatCode="0.0">
                  <c:v>1205.3344015931884</c:v>
                </c:pt>
                <c:pt idx="268" formatCode="0.0">
                  <c:v>1194.286480695122</c:v>
                </c:pt>
                <c:pt idx="269" formatCode="0.0">
                  <c:v>1183.246493693588</c:v>
                </c:pt>
                <c:pt idx="270" formatCode="0.0">
                  <c:v>1172.2739147889258</c:v>
                </c:pt>
                <c:pt idx="271" formatCode="0.0">
                  <c:v>1161.4516937152578</c:v>
                </c:pt>
                <c:pt idx="272" formatCode="0.0">
                  <c:v>1150.4791148105958</c:v>
                </c:pt>
                <c:pt idx="273" formatCode="0.0">
                  <c:v>1139.716878374662</c:v>
                </c:pt>
                <c:pt idx="274" formatCode="0.0">
                  <c:v>1128.9395682109175</c:v>
                </c:pt>
                <c:pt idx="275" formatCode="0.0">
                  <c:v>1118.3054983766042</c:v>
                </c:pt>
                <c:pt idx="276" formatCode="0.0">
                  <c:v>1139.0009546546587</c:v>
                </c:pt>
                <c:pt idx="277" formatCode="0.0">
                  <c:v>1159.6293912144677</c:v>
                </c:pt>
                <c:pt idx="278" formatCode="0.0">
                  <c:v>1180.1754004986844</c:v>
                </c:pt>
                <c:pt idx="279" formatCode="0.0">
                  <c:v>1200.8192676435508</c:v>
                </c:pt>
                <c:pt idx="280" formatCode="0.0">
                  <c:v>1221.4266571514049</c:v>
                </c:pt>
                <c:pt idx="281" formatCode="0.0">
                  <c:v>1242.101454756131</c:v>
                </c:pt>
                <c:pt idx="282" formatCode="0.0">
                  <c:v>1262.6260567821803</c:v>
                </c:pt>
                <c:pt idx="283" formatCode="0.0">
                  <c:v>1283.3163543654036</c:v>
                </c:pt>
                <c:pt idx="284" formatCode="0.0">
                  <c:v>1303.8409563914529</c:v>
                </c:pt>
                <c:pt idx="285" formatCode="0.0">
                  <c:v>1324.1477819939132</c:v>
                </c:pt>
                <c:pt idx="286" formatCode="0.0">
                  <c:v>1344.2365590517988</c:v>
                </c:pt>
                <c:pt idx="287" formatCode="0.0">
                  <c:v>1364.4226520074997</c:v>
                </c:pt>
                <c:pt idx="288" formatCode="0.0">
                  <c:v>1356.5709694390155</c:v>
                </c:pt>
                <c:pt idx="289" formatCode="0.0">
                  <c:v>1348.6425017556458</c:v>
                </c:pt>
                <c:pt idx="290" formatCode="0.0">
                  <c:v>1340.8732464627542</c:v>
                </c:pt>
                <c:pt idx="291" formatCode="0.0">
                  <c:v>1332.8622316967055</c:v>
                </c:pt>
                <c:pt idx="292" formatCode="0.0">
                  <c:v>1324.6857622976893</c:v>
                </c:pt>
                <c:pt idx="293" formatCode="0.0">
                  <c:v>1316.6629748158844</c:v>
                </c:pt>
                <c:pt idx="294" formatCode="0.0">
                  <c:v>1308.7999835495089</c:v>
                </c:pt>
                <c:pt idx="295" formatCode="0.0">
                  <c:v>1300.7712967259592</c:v>
                </c:pt>
                <c:pt idx="296" formatCode="0.0">
                  <c:v>1292.9083054595837</c:v>
                </c:pt>
                <c:pt idx="297" formatCode="0.0">
                  <c:v>1284.8206170229382</c:v>
                </c:pt>
                <c:pt idx="298" formatCode="0.0">
                  <c:v>1276.7389132002172</c:v>
                </c:pt>
                <c:pt idx="299" formatCode="0.0">
                  <c:v>1268.4155436349997</c:v>
                </c:pt>
                <c:pt idx="300" formatCode="0.0">
                  <c:v>1264.1956459366017</c:v>
                </c:pt>
                <c:pt idx="301" formatCode="0.0">
                  <c:v>1259.9791326260474</c:v>
                </c:pt>
                <c:pt idx="302" formatCode="0.0">
                  <c:v>1255.6125395439797</c:v>
                </c:pt>
                <c:pt idx="303" formatCode="0.0">
                  <c:v>1251.2495427608301</c:v>
                </c:pt>
                <c:pt idx="304" formatCode="0.0">
                  <c:v>1246.6676122861104</c:v>
                </c:pt>
                <c:pt idx="305" formatCode="0.0">
                  <c:v>1241.9319998941796</c:v>
                </c:pt>
                <c:pt idx="306" formatCode="0.0">
                  <c:v>1236.9739479950877</c:v>
                </c:pt>
                <c:pt idx="307" formatCode="0.0">
                  <c:v>1232.0158960959955</c:v>
                </c:pt>
                <c:pt idx="308" formatCode="0.0">
                  <c:v>1226.8404810450702</c:v>
                </c:pt>
                <c:pt idx="309" formatCode="0.0">
                  <c:v>1222.1172349075011</c:v>
                </c:pt>
                <c:pt idx="310" formatCode="0.0">
                  <c:v>1217.2535001663593</c:v>
                </c:pt>
                <c:pt idx="311" formatCode="0.0">
                  <c:v>1212.394074032652</c:v>
                </c:pt>
                <c:pt idx="312" formatCode="0.0">
                  <c:v>1179.2669558009006</c:v>
                </c:pt>
                <c:pt idx="313" formatCode="0.0">
                  <c:v>1146.4587016388605</c:v>
                </c:pt>
                <c:pt idx="314" formatCode="0.0">
                  <c:v>1113.5762531278378</c:v>
                </c:pt>
                <c:pt idx="315" formatCode="0.0">
                  <c:v>1080.6690190957238</c:v>
                </c:pt>
                <c:pt idx="316" formatCode="0.0">
                  <c:v>1048.0296708577334</c:v>
                </c:pt>
                <c:pt idx="317" formatCode="0.0">
                  <c:v>1015.3413705171893</c:v>
                </c:pt>
                <c:pt idx="318" formatCode="0.0">
                  <c:v>982.60339085812063</c:v>
                </c:pt>
                <c:pt idx="319" formatCode="0.0">
                  <c:v>949.91408427340991</c:v>
                </c:pt>
                <c:pt idx="320" formatCode="0.0">
                  <c:v>917.39346776617435</c:v>
                </c:pt>
                <c:pt idx="321" formatCode="0.0">
                  <c:v>885.16862010174566</c:v>
                </c:pt>
                <c:pt idx="322" formatCode="0.0">
                  <c:v>853.11158997262089</c:v>
                </c:pt>
                <c:pt idx="323" formatCode="0.0">
                  <c:v>821.02844727613012</c:v>
                </c:pt>
                <c:pt idx="324" formatCode="0.0">
                  <c:v>807.64236000860512</c:v>
                </c:pt>
                <c:pt idx="325" formatCode="0.0">
                  <c:v>793.97138287511382</c:v>
                </c:pt>
                <c:pt idx="326" formatCode="0.0">
                  <c:v>780.48732127052926</c:v>
                </c:pt>
                <c:pt idx="327" formatCode="0.0">
                  <c:v>767.14071713293959</c:v>
                </c:pt>
                <c:pt idx="328" formatCode="0.0">
                  <c:v>753.78470075136659</c:v>
                </c:pt>
                <c:pt idx="329" formatCode="0.0">
                  <c:v>740.43809661377691</c:v>
                </c:pt>
                <c:pt idx="330" formatCode="0.0">
                  <c:v>727.48487159969659</c:v>
                </c:pt>
                <c:pt idx="331" formatCode="0.0">
                  <c:v>714.52279885528242</c:v>
                </c:pt>
                <c:pt idx="332" formatCode="0.0">
                  <c:v>701.49009506111372</c:v>
                </c:pt>
                <c:pt idx="333" formatCode="0.0">
                  <c:v>687.93756743942561</c:v>
                </c:pt>
                <c:pt idx="334" formatCode="0.0">
                  <c:v>674.51352374754981</c:v>
                </c:pt>
                <c:pt idx="335" formatCode="0.0">
                  <c:v>661.26721430434861</c:v>
                </c:pt>
                <c:pt idx="336" formatCode="0.0">
                  <c:v>663.77980423240615</c:v>
                </c:pt>
                <c:pt idx="337" formatCode="0.0">
                  <c:v>666.33182068376118</c:v>
                </c:pt>
                <c:pt idx="338" formatCode="0.0">
                  <c:v>668.51529707861107</c:v>
                </c:pt>
                <c:pt idx="339" formatCode="0.0">
                  <c:v>670.9470576582371</c:v>
                </c:pt>
                <c:pt idx="340" formatCode="0.0">
                  <c:v>673.29799156628314</c:v>
                </c:pt>
                <c:pt idx="341" formatCode="0.0">
                  <c:v>675.64723779743883</c:v>
                </c:pt>
                <c:pt idx="342" formatCode="0.0">
                  <c:v>677.75704661166526</c:v>
                </c:pt>
                <c:pt idx="343" formatCode="0.0">
                  <c:v>679.70387855507681</c:v>
                </c:pt>
                <c:pt idx="344" formatCode="0.0">
                  <c:v>681.81100631991364</c:v>
                </c:pt>
                <c:pt idx="345" formatCode="0.0">
                  <c:v>683.83376904569354</c:v>
                </c:pt>
                <c:pt idx="346" formatCode="0.0">
                  <c:v>685.77728137868439</c:v>
                </c:pt>
                <c:pt idx="347" formatCode="0.0">
                  <c:v>687.68213107577139</c:v>
                </c:pt>
                <c:pt idx="348" formatCode="0.0">
                  <c:v>722.49657395798488</c:v>
                </c:pt>
                <c:pt idx="349" formatCode="0.0">
                  <c:v>757.5090018998344</c:v>
                </c:pt>
                <c:pt idx="350" formatCode="0.0">
                  <c:v>792.52103832549744</c:v>
                </c:pt>
                <c:pt idx="351" formatCode="0.0">
                  <c:v>827.11416161451348</c:v>
                </c:pt>
                <c:pt idx="352" formatCode="0.0">
                  <c:v>861.4873962073234</c:v>
                </c:pt>
                <c:pt idx="353" formatCode="0.0">
                  <c:v>895.51286176148653</c:v>
                </c:pt>
                <c:pt idx="354" formatCode="0.0">
                  <c:v>929.70879442095452</c:v>
                </c:pt>
                <c:pt idx="355" formatCode="0.0">
                  <c:v>963.70531520469376</c:v>
                </c:pt>
                <c:pt idx="356" formatCode="0.0">
                  <c:v>997.5324545230236</c:v>
                </c:pt>
                <c:pt idx="357" formatCode="0.0">
                  <c:v>1031.2038104637168</c:v>
                </c:pt>
                <c:pt idx="358" formatCode="0.0">
                  <c:v>1064.7480331527925</c:v>
                </c:pt>
                <c:pt idx="359" formatCode="0.0">
                  <c:v>1097.9351591380068</c:v>
                </c:pt>
                <c:pt idx="360" formatCode="0.0">
                  <c:v>1125.5689822776314</c:v>
                </c:pt>
                <c:pt idx="361" formatCode="0.0">
                  <c:v>1153.00482035762</c:v>
                </c:pt>
                <c:pt idx="362" formatCode="0.0">
                  <c:v>1180.4371701325269</c:v>
                </c:pt>
                <c:pt idx="363" formatCode="0.0">
                  <c:v>1207.6695159367175</c:v>
                </c:pt>
                <c:pt idx="364" formatCode="0.0">
                  <c:v>1234.8337157517037</c:v>
                </c:pt>
                <c:pt idx="365" formatCode="0.0">
                  <c:v>1262.6337324547067</c:v>
                </c:pt>
                <c:pt idx="366" formatCode="0.0">
                  <c:v>1289.893650260015</c:v>
                </c:pt>
                <c:pt idx="367" formatCode="0.0">
                  <c:v>1317.4761314678426</c:v>
                </c:pt>
                <c:pt idx="368" formatCode="0.0">
                  <c:v>1345.0234740040694</c:v>
                </c:pt>
                <c:pt idx="369" formatCode="0.0">
                  <c:v>1372.9719232581815</c:v>
                </c:pt>
                <c:pt idx="370" formatCode="0.0">
                  <c:v>1401.2112596824063</c:v>
                </c:pt>
                <c:pt idx="371" formatCode="0.0">
                  <c:v>1429.7668766663082</c:v>
                </c:pt>
                <c:pt idx="372" formatCode="0.0">
                  <c:v>1444.3008660772368</c:v>
                </c:pt>
                <c:pt idx="373" formatCode="0.0">
                  <c:v>1458.3742567026836</c:v>
                </c:pt>
                <c:pt idx="374" formatCode="0.0">
                  <c:v>1472.5057926035042</c:v>
                </c:pt>
                <c:pt idx="375" formatCode="0.0">
                  <c:v>1486.6947551076939</c:v>
                </c:pt>
                <c:pt idx="376" formatCode="0.0">
                  <c:v>1500.9404339190714</c:v>
                </c:pt>
                <c:pt idx="377" formatCode="0.0">
                  <c:v>1514.7581733545192</c:v>
                </c:pt>
                <c:pt idx="378" formatCode="0.0">
                  <c:v>1529.6227947010182</c:v>
                </c:pt>
                <c:pt idx="379" formatCode="0.0">
                  <c:v>1543.8513343143372</c:v>
                </c:pt>
                <c:pt idx="380" formatCode="0.0">
                  <c:v>1557.8826377543269</c:v>
                </c:pt>
                <c:pt idx="381" formatCode="0.0">
                  <c:v>1572.3741169609611</c:v>
                </c:pt>
                <c:pt idx="382" formatCode="0.0">
                  <c:v>1585.4442677503673</c:v>
                </c:pt>
                <c:pt idx="383" formatCode="0.0">
                  <c:v>1598.5144185397737</c:v>
                </c:pt>
                <c:pt idx="384" formatCode="0.0">
                  <c:v>1647.784714497926</c:v>
                </c:pt>
                <c:pt idx="385" formatCode="0.0">
                  <c:v>1697.0222800031204</c:v>
                </c:pt>
                <c:pt idx="386" formatCode="0.0">
                  <c:v>1746.411774867041</c:v>
                </c:pt>
                <c:pt idx="387" formatCode="0.0">
                  <c:v>1795.9522389702711</c:v>
                </c:pt>
                <c:pt idx="388" formatCode="0.0">
                  <c:v>1845.5202933525377</c:v>
                </c:pt>
                <c:pt idx="389" formatCode="0.0">
                  <c:v>1895.1472051750873</c:v>
                </c:pt>
                <c:pt idx="390" formatCode="0.0">
                  <c:v>1943.7722297980818</c:v>
                </c:pt>
                <c:pt idx="391" formatCode="0.0">
                  <c:v>1993.0333361542564</c:v>
                </c:pt>
                <c:pt idx="392" formatCode="0.0">
                  <c:v>2042.6552071234585</c:v>
                </c:pt>
                <c:pt idx="393" formatCode="0.0">
                  <c:v>2091.1287637542405</c:v>
                </c:pt>
                <c:pt idx="394" formatCode="0.0">
                  <c:v>2140.3776476992916</c:v>
                </c:pt>
                <c:pt idx="395" formatCode="0.0">
                  <c:v>2189.8673348065518</c:v>
                </c:pt>
                <c:pt idx="396" formatCode="0.0">
                  <c:v>2262.5506061859869</c:v>
                </c:pt>
                <c:pt idx="397" formatCode="0.0">
                  <c:v>2334.8819582451997</c:v>
                </c:pt>
                <c:pt idx="398" formatCode="0.0">
                  <c:v>2406.9996876631822</c:v>
                </c:pt>
                <c:pt idx="399" formatCode="0.0">
                  <c:v>2478.0692232202291</c:v>
                </c:pt>
                <c:pt idx="400" formatCode="0.0">
                  <c:v>2548.7194712712571</c:v>
                </c:pt>
                <c:pt idx="401" formatCode="0.0">
                  <c:v>2619.1611305882143</c:v>
                </c:pt>
                <c:pt idx="402" formatCode="0.0">
                  <c:v>2688.6537874640485</c:v>
                </c:pt>
                <c:pt idx="403" formatCode="0.0">
                  <c:v>2757.1692682171702</c:v>
                </c:pt>
                <c:pt idx="404" formatCode="0.0">
                  <c:v>2824.8762108072901</c:v>
                </c:pt>
                <c:pt idx="405" formatCode="0.0">
                  <c:v>2890.6369356880964</c:v>
                </c:pt>
                <c:pt idx="406" formatCode="0.0">
                  <c:v>2957.0379201107271</c:v>
                </c:pt>
                <c:pt idx="407" formatCode="0.0">
                  <c:v>3022.567259679468</c:v>
                </c:pt>
                <c:pt idx="408" formatCode="0.0">
                  <c:v>2968.6005232079515</c:v>
                </c:pt>
                <c:pt idx="409" formatCode="0.0">
                  <c:v>2915.6081690171818</c:v>
                </c:pt>
                <c:pt idx="410" formatCode="0.0">
                  <c:v>2862.9523561880183</c:v>
                </c:pt>
                <c:pt idx="411" formatCode="0.0">
                  <c:v>2811.5967897083397</c:v>
                </c:pt>
                <c:pt idx="412" formatCode="0.0">
                  <c:v>2761.1646184372753</c:v>
                </c:pt>
                <c:pt idx="413" formatCode="0.0">
                  <c:v>2710.4168032504331</c:v>
                </c:pt>
                <c:pt idx="414" formatCode="0.0">
                  <c:v>2661.6302902426737</c:v>
                </c:pt>
                <c:pt idx="415" formatCode="0.0">
                  <c:v>2613.3034283065685</c:v>
                </c:pt>
                <c:pt idx="416" formatCode="0.0">
                  <c:v>2566.0435367941245</c:v>
                </c:pt>
                <c:pt idx="417" formatCode="0.0">
                  <c:v>2521.5953864447665</c:v>
                </c:pt>
                <c:pt idx="418" formatCode="0.0">
                  <c:v>2476.471698686988</c:v>
                </c:pt>
                <c:pt idx="419" formatCode="0.0">
                  <c:v>2432.1079863429745</c:v>
                </c:pt>
                <c:pt idx="420" formatCode="0.0">
                  <c:v>2405.3392318219976</c:v>
                </c:pt>
                <c:pt idx="421" formatCode="0.0">
                  <c:v>2378.5532626373497</c:v>
                </c:pt>
                <c:pt idx="422" formatCode="0.0">
                  <c:v>2351.7672934527013</c:v>
                </c:pt>
                <c:pt idx="423" formatCode="0.0">
                  <c:v>2324.8520257294763</c:v>
                </c:pt>
                <c:pt idx="424" formatCode="0.0">
                  <c:v>2297.3423349410314</c:v>
                </c:pt>
                <c:pt idx="425" formatCode="0.0">
                  <c:v>2270.4791384241726</c:v>
                </c:pt>
                <c:pt idx="426" formatCode="0.0">
                  <c:v>2242.8579549352899</c:v>
                </c:pt>
                <c:pt idx="427" formatCode="0.0">
                  <c:v>2215.5317355611851</c:v>
                </c:pt>
                <c:pt idx="428" formatCode="0.0">
                  <c:v>2187.8360151522597</c:v>
                </c:pt>
                <c:pt idx="429" formatCode="0.0">
                  <c:v>2160.1034805409713</c:v>
                </c:pt>
                <c:pt idx="430" formatCode="0.0">
                  <c:v>2133.1113148035852</c:v>
                </c:pt>
                <c:pt idx="431" formatCode="0.0">
                  <c:v>2105.7671715212723</c:v>
                </c:pt>
                <c:pt idx="432" formatCode="0.0">
                  <c:v>2156.0976317026234</c:v>
                </c:pt>
                <c:pt idx="433" formatCode="0.0">
                  <c:v>2205.7449956129603</c:v>
                </c:pt>
                <c:pt idx="434" formatCode="0.0">
                  <c:v>2254.8240615909103</c:v>
                </c:pt>
                <c:pt idx="435" formatCode="0.0">
                  <c:v>2303.1967710778354</c:v>
                </c:pt>
                <c:pt idx="436" formatCode="0.0">
                  <c:v>2351.7640716366614</c:v>
                </c:pt>
                <c:pt idx="437" formatCode="0.0">
                  <c:v>2399.6303183436462</c:v>
                </c:pt>
                <c:pt idx="438" formatCode="0.0">
                  <c:v>2447.0503654734248</c:v>
                </c:pt>
                <c:pt idx="439" formatCode="0.0">
                  <c:v>2494.6929735394842</c:v>
                </c:pt>
                <c:pt idx="440" formatCode="0.0">
                  <c:v>2542.1688473062404</c:v>
                </c:pt>
                <c:pt idx="441" formatCode="0.0">
                  <c:v>2589.0070344043529</c:v>
                </c:pt>
                <c:pt idx="442" formatCode="0.0">
                  <c:v>2635.4842527705637</c:v>
                </c:pt>
                <c:pt idx="443" formatCode="0.0">
                  <c:v>2681.6335290319371</c:v>
                </c:pt>
                <c:pt idx="444" formatCode="0.0">
                  <c:v>2637.590456550608</c:v>
                </c:pt>
                <c:pt idx="445" formatCode="0.0">
                  <c:v>2593.6691778018658</c:v>
                </c:pt>
                <c:pt idx="446" formatCode="0.0">
                  <c:v>2550.0923364110022</c:v>
                </c:pt>
                <c:pt idx="447" formatCode="0.0">
                  <c:v>2506.887093852054</c:v>
                </c:pt>
                <c:pt idx="448" formatCode="0.0">
                  <c:v>2463.7112791136801</c:v>
                </c:pt>
                <c:pt idx="449" formatCode="0.0">
                  <c:v>2421.0143057009682</c:v>
                </c:pt>
                <c:pt idx="450" formatCode="0.0">
                  <c:v>2378.321874584934</c:v>
                </c:pt>
                <c:pt idx="451" formatCode="0.0">
                  <c:v>2335.6294434688994</c:v>
                </c:pt>
                <c:pt idx="452" formatCode="0.0">
                  <c:v>2293.325174270572</c:v>
                </c:pt>
                <c:pt idx="453" formatCode="0.0">
                  <c:v>2251.4363131528521</c:v>
                </c:pt>
                <c:pt idx="454" formatCode="0.0">
                  <c:v>2209.5752180999475</c:v>
                </c:pt>
                <c:pt idx="455" formatCode="0.0">
                  <c:v>2168.3752678189667</c:v>
                </c:pt>
                <c:pt idx="456" formatCode="0.0">
                  <c:v>2145.770613247787</c:v>
                </c:pt>
                <c:pt idx="457" formatCode="0.0">
                  <c:v>2123.4204819428878</c:v>
                </c:pt>
                <c:pt idx="458" formatCode="0.0">
                  <c:v>2101.1969596580548</c:v>
                </c:pt>
                <c:pt idx="459" formatCode="0.0">
                  <c:v>2079.1140479389019</c:v>
                </c:pt>
                <c:pt idx="460" formatCode="0.0">
                  <c:v>2057.0455516289385</c:v>
                </c:pt>
                <c:pt idx="461" formatCode="0.0">
                  <c:v>2035.1024899658128</c:v>
                </c:pt>
                <c:pt idx="462" formatCode="0.0">
                  <c:v>2013.6159182823628</c:v>
                </c:pt>
                <c:pt idx="463" formatCode="0.0">
                  <c:v>1992.1293465989124</c:v>
                </c:pt>
                <c:pt idx="464" formatCode="0.0">
                  <c:v>1970.1469505496664</c:v>
                </c:pt>
                <c:pt idx="465" formatCode="0.0">
                  <c:v>1947.9725234365883</c:v>
                </c:pt>
                <c:pt idx="466" formatCode="0.0">
                  <c:v>1925.908455167752</c:v>
                </c:pt>
                <c:pt idx="467" formatCode="0.0">
                  <c:v>1903.5424625206933</c:v>
                </c:pt>
                <c:pt idx="468" formatCode="0.0">
                  <c:v>1907.2764372913175</c:v>
                </c:pt>
                <c:pt idx="469" formatCode="0.0">
                  <c:v>1911.2052722756762</c:v>
                </c:pt>
                <c:pt idx="470" formatCode="0.0">
                  <c:v>1915.2313588144766</c:v>
                </c:pt>
                <c:pt idx="471" formatCode="0.0">
                  <c:v>1919.4515924467078</c:v>
                </c:pt>
                <c:pt idx="472" formatCode="0.0">
                  <c:v>1923.7687220520934</c:v>
                </c:pt>
                <c:pt idx="473" formatCode="0.0">
                  <c:v>1928.1826295368214</c:v>
                </c:pt>
                <c:pt idx="474" formatCode="0.0">
                  <c:v>1932.6931970228402</c:v>
                </c:pt>
                <c:pt idx="475" formatCode="0.0">
                  <c:v>1937.2037645088594</c:v>
                </c:pt>
                <c:pt idx="476" formatCode="0.0">
                  <c:v>1942.0997975164323</c:v>
                </c:pt>
                <c:pt idx="477" formatCode="0.0">
                  <c:v>1947.1878615878372</c:v>
                </c:pt>
                <c:pt idx="478" formatCode="0.0">
                  <c:v>1952.2759256592426</c:v>
                </c:pt>
                <c:pt idx="479" formatCode="0.0">
                  <c:v>1957.5555552646283</c:v>
                </c:pt>
                <c:pt idx="480" formatCode="0.0">
                  <c:v>1927.5700885454694</c:v>
                </c:pt>
                <c:pt idx="481" formatCode="0.0">
                  <c:v>1897.5846218263105</c:v>
                </c:pt>
                <c:pt idx="482" formatCode="0.0">
                  <c:v>1867.5991551071515</c:v>
                </c:pt>
                <c:pt idx="483" formatCode="0.0">
                  <c:v>1837.6136883879926</c:v>
                </c:pt>
                <c:pt idx="484" formatCode="0.0">
                  <c:v>1807.6282216688337</c:v>
                </c:pt>
                <c:pt idx="485" formatCode="0.0">
                  <c:v>1777.6427549496746</c:v>
                </c:pt>
                <c:pt idx="486" formatCode="0.0">
                  <c:v>1747.6572882305154</c:v>
                </c:pt>
                <c:pt idx="487" formatCode="0.0">
                  <c:v>1717.6718215113563</c:v>
                </c:pt>
                <c:pt idx="488" formatCode="0.0">
                  <c:v>1687.6863547921969</c:v>
                </c:pt>
                <c:pt idx="489" formatCode="0.0">
                  <c:v>1657.7008880730377</c:v>
                </c:pt>
                <c:pt idx="490" formatCode="0.0">
                  <c:v>1627.7154213538786</c:v>
                </c:pt>
                <c:pt idx="491" formatCode="0.0">
                  <c:v>1597.7299546347197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391296"/>
        <c:axId val="207391688"/>
      </c:lineChart>
      <c:dateAx>
        <c:axId val="20739129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>
                <a:solidFill>
                  <a:sysClr val="windowText" lastClr="000000"/>
                </a:solidFill>
              </a:defRPr>
            </a:pPr>
            <a:endParaRPr lang="en-US"/>
          </a:p>
        </c:txPr>
        <c:crossAx val="207391688"/>
        <c:crosses val="autoZero"/>
        <c:auto val="1"/>
        <c:lblOffset val="100"/>
        <c:baseTimeUnit val="months"/>
        <c:majorUnit val="24"/>
        <c:majorTimeUnit val="months"/>
      </c:dateAx>
      <c:valAx>
        <c:axId val="20739168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r>
                  <a:rPr lang="en-US" sz="1050">
                    <a:solidFill>
                      <a:sysClr val="windowText" lastClr="000000"/>
                    </a:solidFill>
                  </a:rPr>
                  <a:t>Millions of Real USD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en-US"/>
          </a:p>
        </c:txPr>
        <c:crossAx val="2073912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b="1">
          <a:solidFill>
            <a:srgbClr val="0070C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China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Data'!$AKE$692:$AKE$1183</c:f>
              <c:numCache>
                <c:formatCode>General</c:formatCode>
                <c:ptCount val="492"/>
                <c:pt idx="71" formatCode="0.0">
                  <c:v>337.89340481627011</c:v>
                </c:pt>
                <c:pt idx="72" formatCode="0.0">
                  <c:v>335.08216301215168</c:v>
                </c:pt>
                <c:pt idx="73" formatCode="0.0">
                  <c:v>332.22393080188283</c:v>
                </c:pt>
                <c:pt idx="74" formatCode="0.0">
                  <c:v>329.4475157683604</c:v>
                </c:pt>
                <c:pt idx="75" formatCode="0.0">
                  <c:v>326.92099762805367</c:v>
                </c:pt>
                <c:pt idx="76" formatCode="0.0">
                  <c:v>324.26750691293631</c:v>
                </c:pt>
                <c:pt idx="77" formatCode="0.0">
                  <c:v>321.61717140909235</c:v>
                </c:pt>
                <c:pt idx="78" formatCode="0.0">
                  <c:v>319.16640055795062</c:v>
                </c:pt>
                <c:pt idx="79" formatCode="0.0">
                  <c:v>316.86599663255475</c:v>
                </c:pt>
                <c:pt idx="80" formatCode="0.0">
                  <c:v>314.53879267834043</c:v>
                </c:pt>
                <c:pt idx="81" formatCode="0.0">
                  <c:v>312.40691563876209</c:v>
                </c:pt>
                <c:pt idx="82" formatCode="0.0">
                  <c:v>310.27307766822207</c:v>
                </c:pt>
                <c:pt idx="83" formatCode="0.0">
                  <c:v>308.10750153779753</c:v>
                </c:pt>
                <c:pt idx="84" formatCode="0.0">
                  <c:v>307.83331183571278</c:v>
                </c:pt>
                <c:pt idx="85" formatCode="0.0">
                  <c:v>307.92930289728565</c:v>
                </c:pt>
                <c:pt idx="86" formatCode="0.0">
                  <c:v>308.09125198543154</c:v>
                </c:pt>
                <c:pt idx="87" formatCode="0.0">
                  <c:v>308.37063347486946</c:v>
                </c:pt>
                <c:pt idx="88" formatCode="0.0">
                  <c:v>308.71216991506611</c:v>
                </c:pt>
                <c:pt idx="89" formatCode="0.0">
                  <c:v>309.0870904659136</c:v>
                </c:pt>
                <c:pt idx="90" formatCode="0.0">
                  <c:v>309.54638823051454</c:v>
                </c:pt>
                <c:pt idx="91" formatCode="0.0">
                  <c:v>310.00950061052117</c:v>
                </c:pt>
                <c:pt idx="92" formatCode="0.0">
                  <c:v>310.58100654493347</c:v>
                </c:pt>
                <c:pt idx="93" formatCode="0.0">
                  <c:v>311.33551270472992</c:v>
                </c:pt>
                <c:pt idx="94" formatCode="0.0">
                  <c:v>312.19323538678628</c:v>
                </c:pt>
                <c:pt idx="95" formatCode="0.0">
                  <c:v>313.05158650153868</c:v>
                </c:pt>
                <c:pt idx="96" formatCode="0.0">
                  <c:v>312.91068074132795</c:v>
                </c:pt>
                <c:pt idx="97" formatCode="0.0">
                  <c:v>312.58465408322553</c:v>
                </c:pt>
                <c:pt idx="98" formatCode="0.0">
                  <c:v>312.36754354693875</c:v>
                </c:pt>
                <c:pt idx="99" formatCode="0.0">
                  <c:v>312.20490913833657</c:v>
                </c:pt>
                <c:pt idx="100" formatCode="0.0">
                  <c:v>312.12360229926315</c:v>
                </c:pt>
                <c:pt idx="101" formatCode="0.0">
                  <c:v>312.14792612967256</c:v>
                </c:pt>
                <c:pt idx="102" formatCode="0.0">
                  <c:v>312.19948042835244</c:v>
                </c:pt>
                <c:pt idx="103" formatCode="0.0">
                  <c:v>312.27852044359008</c:v>
                </c:pt>
                <c:pt idx="104" formatCode="0.0">
                  <c:v>312.38420249049756</c:v>
                </c:pt>
                <c:pt idx="105" formatCode="0.0">
                  <c:v>312.490350684828</c:v>
                </c:pt>
                <c:pt idx="106" formatCode="0.0">
                  <c:v>312.62241339853534</c:v>
                </c:pt>
                <c:pt idx="107" formatCode="0.0">
                  <c:v>312.83130908426369</c:v>
                </c:pt>
                <c:pt idx="108" formatCode="0.0">
                  <c:v>311.97518371412508</c:v>
                </c:pt>
                <c:pt idx="109" formatCode="0.0">
                  <c:v>311.09892475747785</c:v>
                </c:pt>
                <c:pt idx="110" formatCode="0.0">
                  <c:v>310.22409269291728</c:v>
                </c:pt>
                <c:pt idx="111" formatCode="0.0">
                  <c:v>309.2064208337132</c:v>
                </c:pt>
                <c:pt idx="112" formatCode="0.0">
                  <c:v>308.28775899017273</c:v>
                </c:pt>
                <c:pt idx="113" formatCode="0.0">
                  <c:v>307.3706000837177</c:v>
                </c:pt>
                <c:pt idx="114" formatCode="0.0">
                  <c:v>306.43259598751109</c:v>
                </c:pt>
                <c:pt idx="115" formatCode="0.0">
                  <c:v>305.54663954352463</c:v>
                </c:pt>
                <c:pt idx="116" formatCode="0.0">
                  <c:v>304.63988781103666</c:v>
                </c:pt>
                <c:pt idx="117" formatCode="0.0">
                  <c:v>303.82933262486648</c:v>
                </c:pt>
                <c:pt idx="118" formatCode="0.0">
                  <c:v>302.99636161037375</c:v>
                </c:pt>
                <c:pt idx="119" formatCode="0.0">
                  <c:v>302.2856634528593</c:v>
                </c:pt>
                <c:pt idx="120" formatCode="0.0">
                  <c:v>300.27745877006555</c:v>
                </c:pt>
                <c:pt idx="121" formatCode="0.0">
                  <c:v>298.23507299388513</c:v>
                </c:pt>
                <c:pt idx="122" formatCode="0.0">
                  <c:v>296.17338233291707</c:v>
                </c:pt>
                <c:pt idx="123" formatCode="0.0">
                  <c:v>294.28015918895869</c:v>
                </c:pt>
                <c:pt idx="124" formatCode="0.0">
                  <c:v>292.27400174513019</c:v>
                </c:pt>
                <c:pt idx="125" formatCode="0.0">
                  <c:v>290.24866767619437</c:v>
                </c:pt>
                <c:pt idx="126" formatCode="0.0">
                  <c:v>288.27347034685664</c:v>
                </c:pt>
                <c:pt idx="127" formatCode="0.0">
                  <c:v>286.27915486377049</c:v>
                </c:pt>
                <c:pt idx="128" formatCode="0.0">
                  <c:v>284.50684281169026</c:v>
                </c:pt>
                <c:pt idx="129" formatCode="0.0">
                  <c:v>282.4271791170919</c:v>
                </c:pt>
                <c:pt idx="130" formatCode="0.0">
                  <c:v>280.35252974822794</c:v>
                </c:pt>
                <c:pt idx="131" formatCode="0.0">
                  <c:v>278.2092674899406</c:v>
                </c:pt>
                <c:pt idx="132" formatCode="0.0">
                  <c:v>274.75435550182192</c:v>
                </c:pt>
                <c:pt idx="133" formatCode="0.0">
                  <c:v>271.41269452934591</c:v>
                </c:pt>
                <c:pt idx="134" formatCode="0.0">
                  <c:v>268.07789060777731</c:v>
                </c:pt>
                <c:pt idx="135" formatCode="0.0">
                  <c:v>264.68829044078745</c:v>
                </c:pt>
                <c:pt idx="136" formatCode="0.0">
                  <c:v>261.34552141672879</c:v>
                </c:pt>
                <c:pt idx="137" formatCode="0.0">
                  <c:v>257.99150762375405</c:v>
                </c:pt>
                <c:pt idx="138" formatCode="0.0">
                  <c:v>254.64094353785759</c:v>
                </c:pt>
                <c:pt idx="139" formatCode="0.0">
                  <c:v>251.31525816711863</c:v>
                </c:pt>
                <c:pt idx="140" formatCode="0.0">
                  <c:v>247.85671395010553</c:v>
                </c:pt>
                <c:pt idx="141" formatCode="0.0">
                  <c:v>244.47328570302213</c:v>
                </c:pt>
                <c:pt idx="142" formatCode="0.0">
                  <c:v>241.09684566284511</c:v>
                </c:pt>
                <c:pt idx="143" formatCode="0.0">
                  <c:v>237.72388905841825</c:v>
                </c:pt>
                <c:pt idx="144" formatCode="0.0">
                  <c:v>236.02787587544259</c:v>
                </c:pt>
                <c:pt idx="145" formatCode="0.0">
                  <c:v>234.38321496385922</c:v>
                </c:pt>
                <c:pt idx="146" formatCode="0.0">
                  <c:v>232.7752529176546</c:v>
                </c:pt>
                <c:pt idx="147" formatCode="0.0">
                  <c:v>231.13992819533388</c:v>
                </c:pt>
                <c:pt idx="148" formatCode="0.0">
                  <c:v>229.52280204308445</c:v>
                </c:pt>
                <c:pt idx="149" formatCode="0.0">
                  <c:v>227.97644518283437</c:v>
                </c:pt>
                <c:pt idx="150" formatCode="0.0">
                  <c:v>226.41543800243107</c:v>
                </c:pt>
                <c:pt idx="151" formatCode="0.0">
                  <c:v>224.82360849911336</c:v>
                </c:pt>
                <c:pt idx="152" formatCode="0.0">
                  <c:v>223.21374586644637</c:v>
                </c:pt>
                <c:pt idx="153" formatCode="0.0">
                  <c:v>221.76500745098525</c:v>
                </c:pt>
                <c:pt idx="154" formatCode="0.0">
                  <c:v>220.3354919071503</c:v>
                </c:pt>
                <c:pt idx="155" formatCode="0.0">
                  <c:v>218.90745525515857</c:v>
                </c:pt>
                <c:pt idx="156" formatCode="0.0">
                  <c:v>248.48361989428801</c:v>
                </c:pt>
                <c:pt idx="157" formatCode="0.0">
                  <c:v>277.94208710273449</c:v>
                </c:pt>
                <c:pt idx="158" formatCode="0.0">
                  <c:v>307.31610848345031</c:v>
                </c:pt>
                <c:pt idx="159" formatCode="0.0">
                  <c:v>336.64617805618491</c:v>
                </c:pt>
                <c:pt idx="160" formatCode="0.0">
                  <c:v>365.85080180658645</c:v>
                </c:pt>
                <c:pt idx="161" formatCode="0.0">
                  <c:v>394.95578897321377</c:v>
                </c:pt>
                <c:pt idx="162" formatCode="0.0">
                  <c:v>423.92783839732374</c:v>
                </c:pt>
                <c:pt idx="163" formatCode="0.0">
                  <c:v>452.74329758932299</c:v>
                </c:pt>
                <c:pt idx="164" formatCode="0.0">
                  <c:v>481.4363453943825</c:v>
                </c:pt>
                <c:pt idx="165" formatCode="0.0">
                  <c:v>510.00761771581114</c:v>
                </c:pt>
                <c:pt idx="166" formatCode="0.0">
                  <c:v>538.51428425975837</c:v>
                </c:pt>
                <c:pt idx="167" formatCode="0.0">
                  <c:v>566.87631876348246</c:v>
                </c:pt>
                <c:pt idx="168" formatCode="0.0">
                  <c:v>575.27343216396105</c:v>
                </c:pt>
                <c:pt idx="169" formatCode="0.0">
                  <c:v>583.56337883462618</c:v>
                </c:pt>
                <c:pt idx="170" formatCode="0.0">
                  <c:v>591.84230531571791</c:v>
                </c:pt>
                <c:pt idx="171" formatCode="0.0">
                  <c:v>600.19973128555523</c:v>
                </c:pt>
                <c:pt idx="172" formatCode="0.0">
                  <c:v>608.35157817886068</c:v>
                </c:pt>
                <c:pt idx="173" formatCode="0.0">
                  <c:v>616.30605543197021</c:v>
                </c:pt>
                <c:pt idx="174" formatCode="0.0">
                  <c:v>624.42618678427016</c:v>
                </c:pt>
                <c:pt idx="175" formatCode="0.0">
                  <c:v>632.56624311810617</c:v>
                </c:pt>
                <c:pt idx="176" formatCode="0.0">
                  <c:v>640.64443004049019</c:v>
                </c:pt>
                <c:pt idx="177" formatCode="0.0">
                  <c:v>648.70698807620454</c:v>
                </c:pt>
                <c:pt idx="178" formatCode="0.0">
                  <c:v>656.66823825387507</c:v>
                </c:pt>
                <c:pt idx="179" formatCode="0.0">
                  <c:v>664.69970133575248</c:v>
                </c:pt>
                <c:pt idx="180" formatCode="0.0">
                  <c:v>662.60900415867809</c:v>
                </c:pt>
                <c:pt idx="181" formatCode="0.0">
                  <c:v>660.53167698255288</c:v>
                </c:pt>
                <c:pt idx="182" formatCode="0.0">
                  <c:v>658.37244650356752</c:v>
                </c:pt>
                <c:pt idx="183" formatCode="0.0">
                  <c:v>656.12856291972855</c:v>
                </c:pt>
                <c:pt idx="184" formatCode="0.0">
                  <c:v>654.21570423475464</c:v>
                </c:pt>
                <c:pt idx="185" formatCode="0.0">
                  <c:v>652.40813420506061</c:v>
                </c:pt>
                <c:pt idx="186" formatCode="0.0">
                  <c:v>650.42636082437616</c:v>
                </c:pt>
                <c:pt idx="187" formatCode="0.0">
                  <c:v>648.45703506870075</c:v>
                </c:pt>
                <c:pt idx="188" formatCode="0.0">
                  <c:v>646.45722152029009</c:v>
                </c:pt>
                <c:pt idx="189" formatCode="0.0">
                  <c:v>644.46678187987925</c:v>
                </c:pt>
                <c:pt idx="190" formatCode="0.0">
                  <c:v>642.48873543329557</c:v>
                </c:pt>
                <c:pt idx="191" formatCode="0.0">
                  <c:v>640.47470970855375</c:v>
                </c:pt>
                <c:pt idx="192" formatCode="0.0">
                  <c:v>650.15902499517802</c:v>
                </c:pt>
                <c:pt idx="193" formatCode="0.0">
                  <c:v>659.92033727533305</c:v>
                </c:pt>
                <c:pt idx="194" formatCode="0.0">
                  <c:v>669.75779622442997</c:v>
                </c:pt>
                <c:pt idx="195" formatCode="0.0">
                  <c:v>679.6770286011365</c:v>
                </c:pt>
                <c:pt idx="196" formatCode="0.0">
                  <c:v>689.39509558115992</c:v>
                </c:pt>
                <c:pt idx="197" formatCode="0.0">
                  <c:v>699.23841456752223</c:v>
                </c:pt>
                <c:pt idx="198" formatCode="0.0">
                  <c:v>709.20592325169582</c:v>
                </c:pt>
                <c:pt idx="199" formatCode="0.0">
                  <c:v>719.29657024640755</c:v>
                </c:pt>
                <c:pt idx="200" formatCode="0.0">
                  <c:v>729.40303190093243</c:v>
                </c:pt>
                <c:pt idx="201" formatCode="0.0">
                  <c:v>739.4398174465158</c:v>
                </c:pt>
                <c:pt idx="202" formatCode="0.0">
                  <c:v>749.54796128949329</c:v>
                </c:pt>
                <c:pt idx="203" formatCode="0.0">
                  <c:v>759.6846199433395</c:v>
                </c:pt>
                <c:pt idx="204" formatCode="0.0">
                  <c:v>791.19232883768245</c:v>
                </c:pt>
                <c:pt idx="205" formatCode="0.0">
                  <c:v>822.72724173187055</c:v>
                </c:pt>
                <c:pt idx="206" formatCode="0.0">
                  <c:v>854.14104792308729</c:v>
                </c:pt>
                <c:pt idx="207" formatCode="0.0">
                  <c:v>885.31051447787047</c:v>
                </c:pt>
                <c:pt idx="208" formatCode="0.0">
                  <c:v>916.68114642933654</c:v>
                </c:pt>
                <c:pt idx="209" formatCode="0.0">
                  <c:v>948.10187110695153</c:v>
                </c:pt>
                <c:pt idx="210" formatCode="0.0">
                  <c:v>979.49918726636247</c:v>
                </c:pt>
                <c:pt idx="211" formatCode="0.0">
                  <c:v>1010.7268525645843</c:v>
                </c:pt>
                <c:pt idx="212" formatCode="0.0">
                  <c:v>1042.1534717941197</c:v>
                </c:pt>
                <c:pt idx="213" formatCode="0.0">
                  <c:v>1073.5592277827407</c:v>
                </c:pt>
                <c:pt idx="214" formatCode="0.0">
                  <c:v>1104.9182206157975</c:v>
                </c:pt>
                <c:pt idx="215" formatCode="0.0">
                  <c:v>1136.2305891063818</c:v>
                </c:pt>
                <c:pt idx="216" formatCode="0.0">
                  <c:v>1204.2393413824698</c:v>
                </c:pt>
                <c:pt idx="217" formatCode="0.0">
                  <c:v>1271.9474042011789</c:v>
                </c:pt>
                <c:pt idx="218" formatCode="0.0">
                  <c:v>1339.6287310631833</c:v>
                </c:pt>
                <c:pt idx="219" formatCode="0.0">
                  <c:v>1407.3565830934106</c:v>
                </c:pt>
                <c:pt idx="220" formatCode="0.0">
                  <c:v>1474.9605663162552</c:v>
                </c:pt>
                <c:pt idx="221" formatCode="0.0">
                  <c:v>1542.6884183464822</c:v>
                </c:pt>
                <c:pt idx="222" formatCode="0.0">
                  <c:v>1609.9953476803025</c:v>
                </c:pt>
                <c:pt idx="223" formatCode="0.0">
                  <c:v>1677.3987459781513</c:v>
                </c:pt>
                <c:pt idx="224" formatCode="0.0">
                  <c:v>1744.6792145768704</c:v>
                </c:pt>
                <c:pt idx="225" formatCode="0.0">
                  <c:v>1812.0555098283733</c:v>
                </c:pt>
                <c:pt idx="226" formatCode="0.0">
                  <c:v>1879.0878417149402</c:v>
                </c:pt>
                <c:pt idx="227" formatCode="0.0">
                  <c:v>1946.0214300785856</c:v>
                </c:pt>
                <c:pt idx="228" formatCode="0.0">
                  <c:v>1895.9443274364287</c:v>
                </c:pt>
                <c:pt idx="229" formatCode="0.0">
                  <c:v>1846.0719905441704</c:v>
                </c:pt>
                <c:pt idx="230" formatCode="0.0">
                  <c:v>1796.2789651607238</c:v>
                </c:pt>
                <c:pt idx="231" formatCode="0.0">
                  <c:v>1746.3962611536656</c:v>
                </c:pt>
                <c:pt idx="232" formatCode="0.0">
                  <c:v>1696.3014582544254</c:v>
                </c:pt>
                <c:pt idx="233" formatCode="0.0">
                  <c:v>1645.9155531843187</c:v>
                </c:pt>
                <c:pt idx="234" formatCode="0.0">
                  <c:v>1595.9405629446389</c:v>
                </c:pt>
                <c:pt idx="235" formatCode="0.0">
                  <c:v>1545.9222011967831</c:v>
                </c:pt>
                <c:pt idx="236" formatCode="0.0">
                  <c:v>1495.7779625090516</c:v>
                </c:pt>
                <c:pt idx="237" formatCode="0.0">
                  <c:v>1446.1717617923271</c:v>
                </c:pt>
                <c:pt idx="238" formatCode="0.0">
                  <c:v>1396.9713708039633</c:v>
                </c:pt>
                <c:pt idx="239" formatCode="0.0">
                  <c:v>1347.6824405666723</c:v>
                </c:pt>
                <c:pt idx="240" formatCode="0.0">
                  <c:v>1360.9762169730129</c:v>
                </c:pt>
                <c:pt idx="241" formatCode="0.0">
                  <c:v>1374.253800150145</c:v>
                </c:pt>
                <c:pt idx="242" formatCode="0.0">
                  <c:v>1387.6081139562455</c:v>
                </c:pt>
                <c:pt idx="243" formatCode="0.0">
                  <c:v>1401.0221618402584</c:v>
                </c:pt>
                <c:pt idx="244" formatCode="0.0">
                  <c:v>1414.4951505685322</c:v>
                </c:pt>
                <c:pt idx="245" formatCode="0.0">
                  <c:v>1428.0433007771951</c:v>
                </c:pt>
                <c:pt idx="246" formatCode="0.0">
                  <c:v>1441.3994724320787</c:v>
                </c:pt>
                <c:pt idx="247" formatCode="0.0">
                  <c:v>1454.8305974334344</c:v>
                </c:pt>
                <c:pt idx="248" formatCode="0.0">
                  <c:v>1468.6937325489519</c:v>
                </c:pt>
                <c:pt idx="249" formatCode="0.0">
                  <c:v>1481.4119543616598</c:v>
                </c:pt>
                <c:pt idx="250" formatCode="0.0">
                  <c:v>1493.8518451609164</c:v>
                </c:pt>
                <c:pt idx="251" formatCode="0.0">
                  <c:v>1506.6237247939782</c:v>
                </c:pt>
                <c:pt idx="252" formatCode="0.0">
                  <c:v>1511.8693180509999</c:v>
                </c:pt>
                <c:pt idx="253" formatCode="0.0">
                  <c:v>1517.2058945736899</c:v>
                </c:pt>
                <c:pt idx="254" formatCode="0.0">
                  <c:v>1522.6354942694988</c:v>
                </c:pt>
                <c:pt idx="255" formatCode="0.0">
                  <c:v>1528.2480073785728</c:v>
                </c:pt>
                <c:pt idx="256" formatCode="0.0">
                  <c:v>1534.0423486934399</c:v>
                </c:pt>
                <c:pt idx="257" formatCode="0.0">
                  <c:v>1539.833700812195</c:v>
                </c:pt>
                <c:pt idx="258" formatCode="0.0">
                  <c:v>1545.9004615220924</c:v>
                </c:pt>
                <c:pt idx="259" formatCode="0.0">
                  <c:v>1551.8690464195549</c:v>
                </c:pt>
                <c:pt idx="260" formatCode="0.0">
                  <c:v>1557.8441384804514</c:v>
                </c:pt>
                <c:pt idx="261" formatCode="0.0">
                  <c:v>1564.4539252256345</c:v>
                </c:pt>
                <c:pt idx="262" formatCode="0.0">
                  <c:v>1571.6153338481943</c:v>
                </c:pt>
                <c:pt idx="263" formatCode="0.0">
                  <c:v>1578.6816813915466</c:v>
                </c:pt>
                <c:pt idx="264" formatCode="0.0">
                  <c:v>1545.0792994129256</c:v>
                </c:pt>
                <c:pt idx="265" formatCode="0.0">
                  <c:v>1511.6432782412417</c:v>
                </c:pt>
                <c:pt idx="266" formatCode="0.0">
                  <c:v>1478.2072570695577</c:v>
                </c:pt>
                <c:pt idx="267" formatCode="0.0">
                  <c:v>1444.9375608985713</c:v>
                </c:pt>
                <c:pt idx="268" formatCode="0.0">
                  <c:v>1411.976645221019</c:v>
                </c:pt>
                <c:pt idx="269" formatCode="0.0">
                  <c:v>1379.0394937188814</c:v>
                </c:pt>
                <c:pt idx="270" formatCode="0.0">
                  <c:v>1346.1736391205361</c:v>
                </c:pt>
                <c:pt idx="271" formatCode="0.0">
                  <c:v>1313.4974951607815</c:v>
                </c:pt>
                <c:pt idx="272" formatCode="0.0">
                  <c:v>1280.6316405624359</c:v>
                </c:pt>
                <c:pt idx="273" formatCode="0.0">
                  <c:v>1248.0036135651044</c:v>
                </c:pt>
                <c:pt idx="274" formatCode="0.0">
                  <c:v>1215.3289202908754</c:v>
                </c:pt>
                <c:pt idx="275" formatCode="0.0">
                  <c:v>1182.8211035209433</c:v>
                </c:pt>
                <c:pt idx="276" formatCode="0.0">
                  <c:v>1156.0855237206501</c:v>
                </c:pt>
                <c:pt idx="277" formatCode="0.0">
                  <c:v>1129.279057800949</c:v>
                </c:pt>
                <c:pt idx="278" formatCode="0.0">
                  <c:v>1102.4206959583889</c:v>
                </c:pt>
                <c:pt idx="279" formatCode="0.0">
                  <c:v>1075.5952129096315</c:v>
                </c:pt>
                <c:pt idx="280" formatCode="0.0">
                  <c:v>1048.6603176720478</c:v>
                </c:pt>
                <c:pt idx="281" formatCode="0.0">
                  <c:v>1021.7967193382568</c:v>
                </c:pt>
                <c:pt idx="282" formatCode="0.0">
                  <c:v>994.8097013932495</c:v>
                </c:pt>
                <c:pt idx="283" formatCode="0.0">
                  <c:v>967.92700478837355</c:v>
                </c:pt>
                <c:pt idx="284" formatCode="0.0">
                  <c:v>940.93998684336634</c:v>
                </c:pt>
                <c:pt idx="285" formatCode="0.0">
                  <c:v>913.75801815656143</c:v>
                </c:pt>
                <c:pt idx="286" formatCode="0.0">
                  <c:v>886.38075950757684</c:v>
                </c:pt>
                <c:pt idx="287" formatCode="0.0">
                  <c:v>859.03570373415641</c:v>
                </c:pt>
                <c:pt idx="288" formatCode="0.0">
                  <c:v>888.52866345922871</c:v>
                </c:pt>
                <c:pt idx="289" formatCode="0.0">
                  <c:v>917.94827130236581</c:v>
                </c:pt>
                <c:pt idx="290" formatCode="0.0">
                  <c:v>947.49312695029698</c:v>
                </c:pt>
                <c:pt idx="291" formatCode="0.0">
                  <c:v>976.860763440455</c:v>
                </c:pt>
                <c:pt idx="292" formatCode="0.0">
                  <c:v>1006.1242302755151</c:v>
                </c:pt>
                <c:pt idx="293" formatCode="0.0">
                  <c:v>1035.5345075680914</c:v>
                </c:pt>
                <c:pt idx="294" formatCode="0.0">
                  <c:v>1065.0704730702751</c:v>
                </c:pt>
                <c:pt idx="295" formatCode="0.0">
                  <c:v>1094.5021172323272</c:v>
                </c:pt>
                <c:pt idx="296" formatCode="0.0">
                  <c:v>1124.0380827345107</c:v>
                </c:pt>
                <c:pt idx="297" formatCode="0.0">
                  <c:v>1153.3324738041008</c:v>
                </c:pt>
                <c:pt idx="298" formatCode="0.0">
                  <c:v>1182.6056970358641</c:v>
                </c:pt>
                <c:pt idx="299" formatCode="0.0">
                  <c:v>1211.7018687749942</c:v>
                </c:pt>
                <c:pt idx="300" formatCode="0.0">
                  <c:v>1237.1028034721385</c:v>
                </c:pt>
                <c:pt idx="301" formatCode="0.0">
                  <c:v>1262.4856898515636</c:v>
                </c:pt>
                <c:pt idx="302" formatCode="0.0">
                  <c:v>1287.7039562306131</c:v>
                </c:pt>
                <c:pt idx="303" formatCode="0.0">
                  <c:v>1312.9044381682741</c:v>
                </c:pt>
                <c:pt idx="304" formatCode="0.0">
                  <c:v>1337.8322990580671</c:v>
                </c:pt>
                <c:pt idx="305" formatCode="0.0">
                  <c:v>1362.6133494903438</c:v>
                </c:pt>
                <c:pt idx="306" formatCode="0.0">
                  <c:v>1387.1397408226926</c:v>
                </c:pt>
                <c:pt idx="307" formatCode="0.0">
                  <c:v>1411.6661321550416</c:v>
                </c:pt>
                <c:pt idx="308" formatCode="0.0">
                  <c:v>1435.9218581101445</c:v>
                </c:pt>
                <c:pt idx="309" formatCode="0.0">
                  <c:v>1460.6515193081425</c:v>
                </c:pt>
                <c:pt idx="310" formatCode="0.0">
                  <c:v>1485.1840429279659</c:v>
                </c:pt>
                <c:pt idx="311" formatCode="0.0">
                  <c:v>1509.6997658124915</c:v>
                </c:pt>
                <c:pt idx="312" formatCode="0.0">
                  <c:v>1537.1398562145334</c:v>
                </c:pt>
                <c:pt idx="313" formatCode="0.0">
                  <c:v>1565.2235599049718</c:v>
                </c:pt>
                <c:pt idx="314" formatCode="0.0">
                  <c:v>1593.0667291788675</c:v>
                </c:pt>
                <c:pt idx="315" formatCode="0.0">
                  <c:v>1620.7806242223282</c:v>
                </c:pt>
                <c:pt idx="316" formatCode="0.0">
                  <c:v>1648.8772667034373</c:v>
                </c:pt>
                <c:pt idx="317" formatCode="0.0">
                  <c:v>1676.8637827947657</c:v>
                </c:pt>
                <c:pt idx="318" formatCode="0.0">
                  <c:v>1704.5924579145847</c:v>
                </c:pt>
                <c:pt idx="319" formatCode="0.0">
                  <c:v>1732.4306317010371</c:v>
                </c:pt>
                <c:pt idx="320" formatCode="0.0">
                  <c:v>1760.4299721981017</c:v>
                </c:pt>
                <c:pt idx="321" formatCode="0.0">
                  <c:v>1789.2401464905356</c:v>
                </c:pt>
                <c:pt idx="322" formatCode="0.0">
                  <c:v>1818.2098380256862</c:v>
                </c:pt>
                <c:pt idx="323" formatCode="0.0">
                  <c:v>1847.0483204793939</c:v>
                </c:pt>
                <c:pt idx="324" formatCode="0.0">
                  <c:v>1862.1373708854876</c:v>
                </c:pt>
                <c:pt idx="325" formatCode="0.0">
                  <c:v>1876.5531074021724</c:v>
                </c:pt>
                <c:pt idx="326" formatCode="0.0">
                  <c:v>1891.421747254507</c:v>
                </c:pt>
                <c:pt idx="327" formatCode="0.0">
                  <c:v>1906.6320723317633</c:v>
                </c:pt>
                <c:pt idx="328" formatCode="0.0">
                  <c:v>1921.853719935619</c:v>
                </c:pt>
                <c:pt idx="329" formatCode="0.0">
                  <c:v>1937.0640450128753</c:v>
                </c:pt>
                <c:pt idx="330" formatCode="0.0">
                  <c:v>1953.3222992256713</c:v>
                </c:pt>
                <c:pt idx="331" formatCode="0.0">
                  <c:v>1969.5933805729633</c:v>
                </c:pt>
                <c:pt idx="332" formatCode="0.0">
                  <c:v>1985.6075112085402</c:v>
                </c:pt>
                <c:pt idx="333" formatCode="0.0">
                  <c:v>2000.3870721134342</c:v>
                </c:pt>
                <c:pt idx="334" formatCode="0.0">
                  <c:v>2015.520814617279</c:v>
                </c:pt>
                <c:pt idx="335" formatCode="0.0">
                  <c:v>2031.1197237070621</c:v>
                </c:pt>
                <c:pt idx="336" formatCode="0.0">
                  <c:v>2082.8567686478668</c:v>
                </c:pt>
                <c:pt idx="337" formatCode="0.0">
                  <c:v>2134.7149143893384</c:v>
                </c:pt>
                <c:pt idx="338" formatCode="0.0">
                  <c:v>2185.1891687042748</c:v>
                </c:pt>
                <c:pt idx="339" formatCode="0.0">
                  <c:v>2236.6462957950025</c:v>
                </c:pt>
                <c:pt idx="340" formatCode="0.0">
                  <c:v>2287.8235587260369</c:v>
                </c:pt>
                <c:pt idx="341" formatCode="0.0">
                  <c:v>2338.9640827748526</c:v>
                </c:pt>
                <c:pt idx="342" formatCode="0.0">
                  <c:v>2389.3376514140186</c:v>
                </c:pt>
                <c:pt idx="343" formatCode="0.0">
                  <c:v>2439.1163685796</c:v>
                </c:pt>
                <c:pt idx="344" formatCode="0.0">
                  <c:v>2489.4188180240558</c:v>
                </c:pt>
                <c:pt idx="345" formatCode="0.0">
                  <c:v>2539.3369060782429</c:v>
                </c:pt>
                <c:pt idx="346" formatCode="0.0">
                  <c:v>2589.0115720597437</c:v>
                </c:pt>
                <c:pt idx="347" formatCode="0.0">
                  <c:v>2638.5987237767995</c:v>
                </c:pt>
                <c:pt idx="348" formatCode="0.0">
                  <c:v>2723.9645783114311</c:v>
                </c:pt>
                <c:pt idx="349" formatCode="0.0">
                  <c:v>2809.9866984280616</c:v>
                </c:pt>
                <c:pt idx="350" formatCode="0.0">
                  <c:v>2896.1793912859903</c:v>
                </c:pt>
                <c:pt idx="351" formatCode="0.0">
                  <c:v>2980.8332246569908</c:v>
                </c:pt>
                <c:pt idx="352" formatCode="0.0">
                  <c:v>3064.7797488682891</c:v>
                </c:pt>
                <c:pt idx="353" formatCode="0.0">
                  <c:v>3147.5950450830187</c:v>
                </c:pt>
                <c:pt idx="354" formatCode="0.0">
                  <c:v>3230.9968915496911</c:v>
                </c:pt>
                <c:pt idx="355" formatCode="0.0">
                  <c:v>3313.8020554390887</c:v>
                </c:pt>
                <c:pt idx="356" formatCode="0.0">
                  <c:v>3396.0243599423538</c:v>
                </c:pt>
                <c:pt idx="357" formatCode="0.0">
                  <c:v>3477.8157294073917</c:v>
                </c:pt>
                <c:pt idx="358" formatCode="0.0">
                  <c:v>3559.1856873905845</c:v>
                </c:pt>
                <c:pt idx="359" formatCode="0.0">
                  <c:v>3639.3506536934019</c:v>
                </c:pt>
                <c:pt idx="360" formatCode="0.0">
                  <c:v>3673.7035777893097</c:v>
                </c:pt>
                <c:pt idx="361" formatCode="0.0">
                  <c:v>3707.4002363032196</c:v>
                </c:pt>
                <c:pt idx="362" formatCode="0.0">
                  <c:v>3741.2442370861513</c:v>
                </c:pt>
                <c:pt idx="363" formatCode="0.0">
                  <c:v>3774.5833054387881</c:v>
                </c:pt>
                <c:pt idx="364" formatCode="0.0">
                  <c:v>3807.8536415473295</c:v>
                </c:pt>
                <c:pt idx="365" formatCode="0.0">
                  <c:v>3843.1137512596861</c:v>
                </c:pt>
                <c:pt idx="366" formatCode="0.0">
                  <c:v>3876.7796174574114</c:v>
                </c:pt>
                <c:pt idx="367" formatCode="0.0">
                  <c:v>3911.5146919048661</c:v>
                </c:pt>
                <c:pt idx="368" formatCode="0.0">
                  <c:v>3946.2113274663216</c:v>
                </c:pt>
                <c:pt idx="369" formatCode="0.0">
                  <c:v>3982.1985294298561</c:v>
                </c:pt>
                <c:pt idx="370" formatCode="0.0">
                  <c:v>4019.0717980476479</c:v>
                </c:pt>
                <c:pt idx="371" formatCode="0.0">
                  <c:v>4056.993449033042</c:v>
                </c:pt>
                <c:pt idx="372" formatCode="0.0">
                  <c:v>4125.5383487381832</c:v>
                </c:pt>
                <c:pt idx="373" formatCode="0.0">
                  <c:v>4192.6827815248107</c:v>
                </c:pt>
                <c:pt idx="374" formatCode="0.0">
                  <c:v>4259.9364046092396</c:v>
                </c:pt>
                <c:pt idx="375" formatCode="0.0">
                  <c:v>4327.2974071135231</c:v>
                </c:pt>
                <c:pt idx="376" formatCode="0.0">
                  <c:v>4394.7640005271633</c:v>
                </c:pt>
                <c:pt idx="377" formatCode="0.0">
                  <c:v>4460.9795372100871</c:v>
                </c:pt>
                <c:pt idx="378" formatCode="0.0">
                  <c:v>4530.2947570344586</c:v>
                </c:pt>
                <c:pt idx="379" formatCode="0.0">
                  <c:v>4597.6759478234371</c:v>
                </c:pt>
                <c:pt idx="380" formatCode="0.0">
                  <c:v>4664.4242364022966</c:v>
                </c:pt>
                <c:pt idx="381" formatCode="0.0">
                  <c:v>4732.5882935840527</c:v>
                </c:pt>
                <c:pt idx="382" formatCode="0.0">
                  <c:v>4796.4639957953204</c:v>
                </c:pt>
                <c:pt idx="383" formatCode="0.0">
                  <c:v>4860.3396980065882</c:v>
                </c:pt>
                <c:pt idx="384" formatCode="0.0">
                  <c:v>4921.3369042337818</c:v>
                </c:pt>
                <c:pt idx="385" formatCode="0.0">
                  <c:v>4982.473010811882</c:v>
                </c:pt>
                <c:pt idx="386" formatCode="0.0">
                  <c:v>5044.1304687172087</c:v>
                </c:pt>
                <c:pt idx="387" formatCode="0.0">
                  <c:v>5106.3062790416679</c:v>
                </c:pt>
                <c:pt idx="388" formatCode="0.0">
                  <c:v>5168.6843905346104</c:v>
                </c:pt>
                <c:pt idx="389" formatCode="0.0">
                  <c:v>5231.3005473250896</c:v>
                </c:pt>
                <c:pt idx="390" formatCode="0.0">
                  <c:v>5291.0472187750011</c:v>
                </c:pt>
                <c:pt idx="391" formatCode="0.0">
                  <c:v>5352.7279192603064</c:v>
                </c:pt>
                <c:pt idx="392" formatCode="0.0">
                  <c:v>5415.5055373273335</c:v>
                </c:pt>
                <c:pt idx="393" formatCode="0.0">
                  <c:v>5475.0847436186323</c:v>
                </c:pt>
                <c:pt idx="394" formatCode="0.0">
                  <c:v>5537.2544227313001</c:v>
                </c:pt>
                <c:pt idx="395" formatCode="0.0">
                  <c:v>5600.0398959124041</c:v>
                </c:pt>
                <c:pt idx="396" formatCode="0.0">
                  <c:v>5713.5292165425171</c:v>
                </c:pt>
                <c:pt idx="397" formatCode="0.0">
                  <c:v>5826.3571542772743</c:v>
                </c:pt>
                <c:pt idx="398" formatCode="0.0">
                  <c:v>5938.7337908246682</c:v>
                </c:pt>
                <c:pt idx="399" formatCode="0.0">
                  <c:v>6048.7604212766373</c:v>
                </c:pt>
                <c:pt idx="400" formatCode="0.0">
                  <c:v>6157.9023212293887</c:v>
                </c:pt>
                <c:pt idx="401" formatCode="0.0">
                  <c:v>6266.6041867275253</c:v>
                </c:pt>
                <c:pt idx="402" formatCode="0.0">
                  <c:v>6373.2503065539604</c:v>
                </c:pt>
                <c:pt idx="403" formatCode="0.0">
                  <c:v>6477.6733403057342</c:v>
                </c:pt>
                <c:pt idx="404" formatCode="0.0">
                  <c:v>6580.2569411352088</c:v>
                </c:pt>
                <c:pt idx="405" formatCode="0.0">
                  <c:v>6678.5840350329272</c:v>
                </c:pt>
                <c:pt idx="406" formatCode="0.0">
                  <c:v>6778.5038357013273</c:v>
                </c:pt>
                <c:pt idx="407" formatCode="0.0">
                  <c:v>6876.372670741639</c:v>
                </c:pt>
                <c:pt idx="408" formatCode="0.0">
                  <c:v>6853.9918686877063</c:v>
                </c:pt>
                <c:pt idx="409" formatCode="0.0">
                  <c:v>6833.891823536158</c:v>
                </c:pt>
                <c:pt idx="410" formatCode="0.0">
                  <c:v>6814.557413562492</c:v>
                </c:pt>
                <c:pt idx="411" formatCode="0.0">
                  <c:v>6798.2451864332425</c:v>
                </c:pt>
                <c:pt idx="412" formatCode="0.0">
                  <c:v>6784.1621561444499</c:v>
                </c:pt>
                <c:pt idx="413" formatCode="0.0">
                  <c:v>6769.0404889719439</c:v>
                </c:pt>
                <c:pt idx="414" formatCode="0.0">
                  <c:v>6758.7013487391732</c:v>
                </c:pt>
                <c:pt idx="415" formatCode="0.0">
                  <c:v>6749.1513212519676</c:v>
                </c:pt>
                <c:pt idx="416" formatCode="0.0">
                  <c:v>6742.1567982441875</c:v>
                </c:pt>
                <c:pt idx="417" formatCode="0.0">
                  <c:v>6741.6874792120734</c:v>
                </c:pt>
                <c:pt idx="418" formatCode="0.0">
                  <c:v>6739.4247070568817</c:v>
                </c:pt>
                <c:pt idx="419" formatCode="0.0">
                  <c:v>6738.9549139007659</c:v>
                </c:pt>
                <c:pt idx="420" formatCode="0.0">
                  <c:v>7000.4971900751652</c:v>
                </c:pt>
                <c:pt idx="421" formatCode="0.0">
                  <c:v>7262.2055978809622</c:v>
                </c:pt>
                <c:pt idx="422" formatCode="0.0">
                  <c:v>7523.91400568676</c:v>
                </c:pt>
                <c:pt idx="423" formatCode="0.0">
                  <c:v>7785.2641493748488</c:v>
                </c:pt>
                <c:pt idx="424" formatCode="0.0">
                  <c:v>8044.3265725746533</c:v>
                </c:pt>
                <c:pt idx="425" formatCode="0.0">
                  <c:v>8305.1803207373177</c:v>
                </c:pt>
                <c:pt idx="426" formatCode="0.0">
                  <c:v>8563.7208008230573</c:v>
                </c:pt>
                <c:pt idx="427" formatCode="0.0">
                  <c:v>8822.6533551028369</c:v>
                </c:pt>
                <c:pt idx="428" formatCode="0.0">
                  <c:v>9080.3498792844057</c:v>
                </c:pt>
                <c:pt idx="429" formatCode="0.0">
                  <c:v>9338.3690790409855</c:v>
                </c:pt>
                <c:pt idx="430" formatCode="0.0">
                  <c:v>9598.8654755698844</c:v>
                </c:pt>
                <c:pt idx="431" formatCode="0.0">
                  <c:v>9857.9608412161433</c:v>
                </c:pt>
                <c:pt idx="432" formatCode="0.0">
                  <c:v>10158.687931317809</c:v>
                </c:pt>
                <c:pt idx="433" formatCode="0.0">
                  <c:v>10456.052645377624</c:v>
                </c:pt>
                <c:pt idx="434" formatCode="0.0">
                  <c:v>10750.593230907347</c:v>
                </c:pt>
                <c:pt idx="435" formatCode="0.0">
                  <c:v>11041.623612712874</c:v>
                </c:pt>
                <c:pt idx="436" formatCode="0.0">
                  <c:v>11333.524416711132</c:v>
                </c:pt>
                <c:pt idx="437" formatCode="0.0">
                  <c:v>11621.941368188942</c:v>
                </c:pt>
                <c:pt idx="438" formatCode="0.0">
                  <c:v>11908.108838528591</c:v>
                </c:pt>
                <c:pt idx="439" formatCode="0.0">
                  <c:v>12195.318208003295</c:v>
                </c:pt>
                <c:pt idx="440" formatCode="0.0">
                  <c:v>12481.66700735479</c:v>
                </c:pt>
                <c:pt idx="441" formatCode="0.0">
                  <c:v>12764.910879402676</c:v>
                </c:pt>
                <c:pt idx="442" formatCode="0.0">
                  <c:v>13046.425123088096</c:v>
                </c:pt>
                <c:pt idx="443" formatCode="0.0">
                  <c:v>13326.245486729831</c:v>
                </c:pt>
                <c:pt idx="444" formatCode="0.0">
                  <c:v>13295.471957671931</c:v>
                </c:pt>
                <c:pt idx="445" formatCode="0.0">
                  <c:v>13264.839241135114</c:v>
                </c:pt>
                <c:pt idx="446" formatCode="0.0">
                  <c:v>13235.68683034445</c:v>
                </c:pt>
                <c:pt idx="447" formatCode="0.0">
                  <c:v>13208.035091361069</c:v>
                </c:pt>
                <c:pt idx="448" formatCode="0.0">
                  <c:v>13180.414552761617</c:v>
                </c:pt>
                <c:pt idx="449" formatCode="0.0">
                  <c:v>13154.943937042644</c:v>
                </c:pt>
                <c:pt idx="450" formatCode="0.0">
                  <c:v>13128.924216496604</c:v>
                </c:pt>
                <c:pt idx="451" formatCode="0.0">
                  <c:v>13102.904495950563</c:v>
                </c:pt>
                <c:pt idx="452" formatCode="0.0">
                  <c:v>13078.927782174342</c:v>
                </c:pt>
                <c:pt idx="453" formatCode="0.0">
                  <c:v>13057.015418354747</c:v>
                </c:pt>
                <c:pt idx="454" formatCode="0.0">
                  <c:v>13035.126981348873</c:v>
                </c:pt>
                <c:pt idx="455" formatCode="0.0">
                  <c:v>13016.638125935428</c:v>
                </c:pt>
                <c:pt idx="456" formatCode="0.0">
                  <c:v>12880.415248187508</c:v>
                </c:pt>
                <c:pt idx="457" formatCode="0.0">
                  <c:v>12745.720905617554</c:v>
                </c:pt>
                <c:pt idx="458" formatCode="0.0">
                  <c:v>12611.786912444122</c:v>
                </c:pt>
                <c:pt idx="459" formatCode="0.0">
                  <c:v>12478.69764037391</c:v>
                </c:pt>
                <c:pt idx="460" formatCode="0.0">
                  <c:v>12345.695224412249</c:v>
                </c:pt>
                <c:pt idx="461" formatCode="0.0">
                  <c:v>12213.446106578695</c:v>
                </c:pt>
                <c:pt idx="462" formatCode="0.0">
                  <c:v>12083.937593537305</c:v>
                </c:pt>
                <c:pt idx="463" formatCode="0.0">
                  <c:v>11954.429080495916</c:v>
                </c:pt>
                <c:pt idx="464" formatCode="0.0">
                  <c:v>11821.945438668132</c:v>
                </c:pt>
                <c:pt idx="465" formatCode="0.0">
                  <c:v>11688.309681422274</c:v>
                </c:pt>
                <c:pt idx="466" formatCode="0.0">
                  <c:v>11555.336402281937</c:v>
                </c:pt>
                <c:pt idx="467" formatCode="0.0">
                  <c:v>11420.551322625075</c:v>
                </c:pt>
                <c:pt idx="468" formatCode="0.0">
                  <c:v>11415.948908364026</c:v>
                </c:pt>
                <c:pt idx="469" formatCode="0.0">
                  <c:v>11412.515583374958</c:v>
                </c:pt>
                <c:pt idx="470" formatCode="0.0">
                  <c:v>11409.665731773312</c:v>
                </c:pt>
                <c:pt idx="471" formatCode="0.0">
                  <c:v>11407.980690985356</c:v>
                </c:pt>
                <c:pt idx="472" formatCode="0.0">
                  <c:v>11406.876990228504</c:v>
                </c:pt>
                <c:pt idx="473" formatCode="0.0">
                  <c:v>11406.353920983516</c:v>
                </c:pt>
                <c:pt idx="474" formatCode="0.0">
                  <c:v>11406.410776025659</c:v>
                </c:pt>
                <c:pt idx="475" formatCode="0.0">
                  <c:v>11406.467631067801</c:v>
                </c:pt>
                <c:pt idx="476" formatCode="0.0">
                  <c:v>11408.837136790809</c:v>
                </c:pt>
                <c:pt idx="477" formatCode="0.0">
                  <c:v>11412.358757931896</c:v>
                </c:pt>
                <c:pt idx="478" formatCode="0.0">
                  <c:v>11415.880379072982</c:v>
                </c:pt>
                <c:pt idx="479" formatCode="0.0">
                  <c:v>11420.551322625075</c:v>
                </c:pt>
                <c:pt idx="480" formatCode="0.0">
                  <c:v>11325.380061603197</c:v>
                </c:pt>
                <c:pt idx="481" formatCode="0.0">
                  <c:v>11230.208800581322</c:v>
                </c:pt>
                <c:pt idx="482" formatCode="0.0">
                  <c:v>11135.037539559447</c:v>
                </c:pt>
                <c:pt idx="483" formatCode="0.0">
                  <c:v>11039.866278537573</c:v>
                </c:pt>
                <c:pt idx="484" formatCode="0.0">
                  <c:v>10944.695017515698</c:v>
                </c:pt>
                <c:pt idx="485" formatCode="0.0">
                  <c:v>10849.523756493823</c:v>
                </c:pt>
                <c:pt idx="486" formatCode="0.0">
                  <c:v>10754.352495471949</c:v>
                </c:pt>
                <c:pt idx="487" formatCode="0.0">
                  <c:v>10659.181234450074</c:v>
                </c:pt>
                <c:pt idx="488" formatCode="0.0">
                  <c:v>10564.009973428198</c:v>
                </c:pt>
                <c:pt idx="489" formatCode="0.0">
                  <c:v>10468.838712406323</c:v>
                </c:pt>
                <c:pt idx="490" formatCode="0.0">
                  <c:v>10373.667451384446</c:v>
                </c:pt>
                <c:pt idx="491" formatCode="0.0">
                  <c:v>10278.496190362568</c:v>
                </c:pt>
              </c:numCache>
            </c:numRef>
          </c:val>
          <c:smooth val="0"/>
        </c:ser>
        <c:ser>
          <c:idx val="1"/>
          <c:order val="1"/>
          <c:tx>
            <c:v>United States</c:v>
          </c:tx>
          <c:spPr>
            <a:ln w="254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Data'!$AKI$692:$AKI$1183</c:f>
              <c:numCache>
                <c:formatCode>General</c:formatCode>
                <c:ptCount val="492"/>
                <c:pt idx="71" formatCode="0.0">
                  <c:v>10273.837975103952</c:v>
                </c:pt>
                <c:pt idx="72" formatCode="0.0">
                  <c:v>10222.447647592211</c:v>
                </c:pt>
                <c:pt idx="73" formatCode="0.0">
                  <c:v>10169.293999277868</c:v>
                </c:pt>
                <c:pt idx="74" formatCode="0.0">
                  <c:v>10118.372347223547</c:v>
                </c:pt>
                <c:pt idx="75" formatCode="0.0">
                  <c:v>10074.797094348638</c:v>
                </c:pt>
                <c:pt idx="76" formatCode="0.0">
                  <c:v>10027.113072714154</c:v>
                </c:pt>
                <c:pt idx="77" formatCode="0.0">
                  <c:v>9979.3152613157981</c:v>
                </c:pt>
                <c:pt idx="78" formatCode="0.0">
                  <c:v>9937.3782482494898</c:v>
                </c:pt>
                <c:pt idx="79" formatCode="0.0">
                  <c:v>9899.8766217042721</c:v>
                </c:pt>
                <c:pt idx="80" formatCode="0.0">
                  <c:v>9861.3238046981769</c:v>
                </c:pt>
                <c:pt idx="81" formatCode="0.0">
                  <c:v>9828.4441119249095</c:v>
                </c:pt>
                <c:pt idx="82" formatCode="0.0">
                  <c:v>9795.3082345883595</c:v>
                </c:pt>
                <c:pt idx="83" formatCode="0.0">
                  <c:v>9761.0131838074703</c:v>
                </c:pt>
                <c:pt idx="84" formatCode="0.0">
                  <c:v>9526.4999433753419</c:v>
                </c:pt>
                <c:pt idx="85" formatCode="0.0">
                  <c:v>9302.7943662143589</c:v>
                </c:pt>
                <c:pt idx="86" formatCode="0.0">
                  <c:v>9082.3270409863944</c:v>
                </c:pt>
                <c:pt idx="87" formatCode="0.0">
                  <c:v>8866.2636682688862</c:v>
                </c:pt>
                <c:pt idx="88" formatCode="0.0">
                  <c:v>8653.2996209534176</c:v>
                </c:pt>
                <c:pt idx="89" formatCode="0.0">
                  <c:v>8442.5121209534191</c:v>
                </c:pt>
                <c:pt idx="90" formatCode="0.0">
                  <c:v>8235.0637345337309</c:v>
                </c:pt>
                <c:pt idx="91" formatCode="0.0">
                  <c:v>8028.6180211937772</c:v>
                </c:pt>
                <c:pt idx="92" formatCode="0.0">
                  <c:v>7826.2630588505081</c:v>
                </c:pt>
                <c:pt idx="93" formatCode="0.0">
                  <c:v>7629.9237050549518</c:v>
                </c:pt>
                <c:pt idx="94" formatCode="0.0">
                  <c:v>7437.2891390286786</c:v>
                </c:pt>
                <c:pt idx="95" formatCode="0.0">
                  <c:v>7245.968737363678</c:v>
                </c:pt>
                <c:pt idx="96" formatCode="0.0">
                  <c:v>6985.618355594549</c:v>
                </c:pt>
                <c:pt idx="97" formatCode="0.0">
                  <c:v>6721.7385235142638</c:v>
                </c:pt>
                <c:pt idx="98" formatCode="0.0">
                  <c:v>6460.6305062764741</c:v>
                </c:pt>
                <c:pt idx="99" formatCode="0.0">
                  <c:v>6201.0337320829258</c:v>
                </c:pt>
                <c:pt idx="100" formatCode="0.0">
                  <c:v>5943.8185709112131</c:v>
                </c:pt>
                <c:pt idx="101" formatCode="0.0">
                  <c:v>5689.2972258819736</c:v>
                </c:pt>
                <c:pt idx="102" formatCode="0.0">
                  <c:v>5435.9024369995932</c:v>
                </c:pt>
                <c:pt idx="103" formatCode="0.0">
                  <c:v>5183.8846386973109</c:v>
                </c:pt>
                <c:pt idx="104" formatCode="0.0">
                  <c:v>4932.9749792415314</c:v>
                </c:pt>
                <c:pt idx="105" formatCode="0.0">
                  <c:v>4682.3211343018247</c:v>
                </c:pt>
                <c:pt idx="106" formatCode="0.0">
                  <c:v>4432.511664653628</c:v>
                </c:pt>
                <c:pt idx="107" formatCode="0.0">
                  <c:v>4185.2114170460336</c:v>
                </c:pt>
                <c:pt idx="108" formatCode="0.0">
                  <c:v>4278.2780759749394</c:v>
                </c:pt>
                <c:pt idx="109" formatCode="0.0">
                  <c:v>4370.675300058655</c:v>
                </c:pt>
                <c:pt idx="110" formatCode="0.0">
                  <c:v>4462.992072461584</c:v>
                </c:pt>
                <c:pt idx="111" formatCode="0.0">
                  <c:v>4552.7063680226538</c:v>
                </c:pt>
                <c:pt idx="112" formatCode="0.0">
                  <c:v>4643.9418986438968</c:v>
                </c:pt>
                <c:pt idx="113" formatCode="0.0">
                  <c:v>4735.0991277035546</c:v>
                </c:pt>
                <c:pt idx="114" formatCode="0.0">
                  <c:v>4825.6833730979151</c:v>
                </c:pt>
                <c:pt idx="115" formatCode="0.0">
                  <c:v>4916.8662734980126</c:v>
                </c:pt>
                <c:pt idx="116" formatCode="0.0">
                  <c:v>5007.4790785516388</c:v>
                </c:pt>
                <c:pt idx="117" formatCode="0.0">
                  <c:v>5099.6707341367455</c:v>
                </c:pt>
                <c:pt idx="118" formatCode="0.0">
                  <c:v>5191.367725315069</c:v>
                </c:pt>
                <c:pt idx="119" formatCode="0.0">
                  <c:v>5284.8953174393464</c:v>
                </c:pt>
                <c:pt idx="120" formatCode="0.0">
                  <c:v>5357.6124385228986</c:v>
                </c:pt>
                <c:pt idx="121" formatCode="0.0">
                  <c:v>5429.1267657347553</c:v>
                </c:pt>
                <c:pt idx="122" formatCode="0.0">
                  <c:v>5500.1033563391284</c:v>
                </c:pt>
                <c:pt idx="123" formatCode="0.0">
                  <c:v>5574.025284084586</c:v>
                </c:pt>
                <c:pt idx="124" formatCode="0.0">
                  <c:v>5645.6738259982039</c:v>
                </c:pt>
                <c:pt idx="125" formatCode="0.0">
                  <c:v>5716.7887319306092</c:v>
                </c:pt>
                <c:pt idx="126" formatCode="0.0">
                  <c:v>5788.681276166617</c:v>
                </c:pt>
                <c:pt idx="127" formatCode="0.0">
                  <c:v>5860.0423092412229</c:v>
                </c:pt>
                <c:pt idx="128" formatCode="0.0">
                  <c:v>5935.9783062656616</c:v>
                </c:pt>
                <c:pt idx="129" formatCode="0.0">
                  <c:v>6005.4548399106297</c:v>
                </c:pt>
                <c:pt idx="130" formatCode="0.0">
                  <c:v>6074.8239510498115</c:v>
                </c:pt>
                <c:pt idx="131" formatCode="0.0">
                  <c:v>6142.8962202717266</c:v>
                </c:pt>
                <c:pt idx="132" formatCode="0.0">
                  <c:v>6184.408066500735</c:v>
                </c:pt>
                <c:pt idx="133" formatCode="0.0">
                  <c:v>6228.3121409738633</c:v>
                </c:pt>
                <c:pt idx="134" formatCode="0.0">
                  <c:v>6272.1514797396731</c:v>
                </c:pt>
                <c:pt idx="135" formatCode="0.0">
                  <c:v>6314.4581844728491</c:v>
                </c:pt>
                <c:pt idx="136" formatCode="0.0">
                  <c:v>6357.6917452140488</c:v>
                </c:pt>
                <c:pt idx="137" formatCode="0.0">
                  <c:v>6400.3566486818809</c:v>
                </c:pt>
                <c:pt idx="138" formatCode="0.0">
                  <c:v>6442.9913210685436</c:v>
                </c:pt>
                <c:pt idx="139" formatCode="0.0">
                  <c:v>6486.0691114229003</c:v>
                </c:pt>
                <c:pt idx="140" formatCode="0.0">
                  <c:v>6526.3195686995296</c:v>
                </c:pt>
                <c:pt idx="141" formatCode="0.0">
                  <c:v>6567.2796450229162</c:v>
                </c:pt>
                <c:pt idx="142" formatCode="0.0">
                  <c:v>6608.1852373634974</c:v>
                </c:pt>
                <c:pt idx="143" formatCode="0.0">
                  <c:v>6649.0636345640351</c:v>
                </c:pt>
                <c:pt idx="144" formatCode="0.0">
                  <c:v>6579.7515617728614</c:v>
                </c:pt>
                <c:pt idx="145" formatCode="0.0">
                  <c:v>6511.8364169925144</c:v>
                </c:pt>
                <c:pt idx="146" formatCode="0.0">
                  <c:v>6444.9477281236277</c:v>
                </c:pt>
                <c:pt idx="147" formatCode="0.0">
                  <c:v>6377.3918968581183</c:v>
                </c:pt>
                <c:pt idx="148" formatCode="0.0">
                  <c:v>6310.3450739675836</c:v>
                </c:pt>
                <c:pt idx="149" formatCode="0.0">
                  <c:v>6245.2580800884962</c:v>
                </c:pt>
                <c:pt idx="150" formatCode="0.0">
                  <c:v>6179.8004186385742</c:v>
                </c:pt>
                <c:pt idx="151" formatCode="0.0">
                  <c:v>6113.5390505667556</c:v>
                </c:pt>
                <c:pt idx="152" formatCode="0.0">
                  <c:v>6046.7733014457763</c:v>
                </c:pt>
                <c:pt idx="153" formatCode="0.0">
                  <c:v>5984.5141468345655</c:v>
                </c:pt>
                <c:pt idx="154" formatCode="0.0">
                  <c:v>5922.812041957859</c:v>
                </c:pt>
                <c:pt idx="155" formatCode="0.0">
                  <c:v>5861.1706586236414</c:v>
                </c:pt>
                <c:pt idx="156" formatCode="0.0">
                  <c:v>5835.4178951035401</c:v>
                </c:pt>
                <c:pt idx="157" formatCode="0.0">
                  <c:v>5807.9609819343477</c:v>
                </c:pt>
                <c:pt idx="158" formatCode="0.0">
                  <c:v>5779.6851055392881</c:v>
                </c:pt>
                <c:pt idx="159" formatCode="0.0">
                  <c:v>5752.385972385955</c:v>
                </c:pt>
                <c:pt idx="160" formatCode="0.0">
                  <c:v>5723.8702543747295</c:v>
                </c:pt>
                <c:pt idx="161" formatCode="0.0">
                  <c:v>5694.1086600863182</c:v>
                </c:pt>
                <c:pt idx="162" formatCode="0.0">
                  <c:v>5663.6165064811948</c:v>
                </c:pt>
                <c:pt idx="163" formatCode="0.0">
                  <c:v>5632.4400098381511</c:v>
                </c:pt>
                <c:pt idx="164" formatCode="0.0">
                  <c:v>5600.0763565643429</c:v>
                </c:pt>
                <c:pt idx="165" formatCode="0.0">
                  <c:v>5566.5317137071988</c:v>
                </c:pt>
                <c:pt idx="166" formatCode="0.0">
                  <c:v>5532.6376202744468</c:v>
                </c:pt>
                <c:pt idx="167" formatCode="0.0">
                  <c:v>5497.617480435566</c:v>
                </c:pt>
                <c:pt idx="168" formatCode="0.0">
                  <c:v>5608.1276967051544</c:v>
                </c:pt>
                <c:pt idx="169" formatCode="0.0">
                  <c:v>5717.4994554509767</c:v>
                </c:pt>
                <c:pt idx="170" formatCode="0.0">
                  <c:v>5826.7150200701781</c:v>
                </c:pt>
                <c:pt idx="171" formatCode="0.0">
                  <c:v>5936.6672830238167</c:v>
                </c:pt>
                <c:pt idx="172" formatCode="0.0">
                  <c:v>6044.454808631911</c:v>
                </c:pt>
                <c:pt idx="173" formatCode="0.0">
                  <c:v>6150.1832458414192</c:v>
                </c:pt>
                <c:pt idx="174" formatCode="0.0">
                  <c:v>6257.5182113910078</c:v>
                </c:pt>
                <c:pt idx="175" formatCode="0.0">
                  <c:v>6364.9505681106893</c:v>
                </c:pt>
                <c:pt idx="176" formatCode="0.0">
                  <c:v>6471.6877071823274</c:v>
                </c:pt>
                <c:pt idx="177" formatCode="0.0">
                  <c:v>6578.2022905156609</c:v>
                </c:pt>
                <c:pt idx="178" formatCode="0.0">
                  <c:v>6683.6402842243306</c:v>
                </c:pt>
                <c:pt idx="179" formatCode="0.0">
                  <c:v>6789.7123946026722</c:v>
                </c:pt>
                <c:pt idx="180" formatCode="0.0">
                  <c:v>6740.028943323412</c:v>
                </c:pt>
                <c:pt idx="181" formatCode="0.0">
                  <c:v>6690.5753990663707</c:v>
                </c:pt>
                <c:pt idx="182" formatCode="0.0">
                  <c:v>6640.3779599439858</c:v>
                </c:pt>
                <c:pt idx="183" formatCode="0.0">
                  <c:v>6589.3849580134838</c:v>
                </c:pt>
                <c:pt idx="184" formatCode="0.0">
                  <c:v>6541.7732782864186</c:v>
                </c:pt>
                <c:pt idx="185" formatCode="0.0">
                  <c:v>6495.3287562219166</c:v>
                </c:pt>
                <c:pt idx="186" formatCode="0.0">
                  <c:v>6447.1958663123114</c:v>
                </c:pt>
                <c:pt idx="187" formatCode="0.0">
                  <c:v>6399.2806026323833</c:v>
                </c:pt>
                <c:pt idx="188" formatCode="0.0">
                  <c:v>6351.166189647849</c:v>
                </c:pt>
                <c:pt idx="189" formatCode="0.0">
                  <c:v>6303.2144588527908</c:v>
                </c:pt>
                <c:pt idx="190" formatCode="0.0">
                  <c:v>6255.4780597680792</c:v>
                </c:pt>
                <c:pt idx="191" formatCode="0.0">
                  <c:v>6207.4403237685901</c:v>
                </c:pt>
                <c:pt idx="192" formatCode="0.0">
                  <c:v>6141.7449705549252</c:v>
                </c:pt>
                <c:pt idx="193" formatCode="0.0">
                  <c:v>6077.0495320696336</c:v>
                </c:pt>
                <c:pt idx="194" formatCode="0.0">
                  <c:v>6013.3449617357519</c:v>
                </c:pt>
                <c:pt idx="195" formatCode="0.0">
                  <c:v>5950.5590632282046</c:v>
                </c:pt>
                <c:pt idx="196" formatCode="0.0">
                  <c:v>5886.3260040821015</c:v>
                </c:pt>
                <c:pt idx="197" formatCode="0.0">
                  <c:v>5823.4320136897359</c:v>
                </c:pt>
                <c:pt idx="198" formatCode="0.0">
                  <c:v>5761.8665986957376</c:v>
                </c:pt>
                <c:pt idx="199" formatCode="0.0">
                  <c:v>5701.6193720601823</c:v>
                </c:pt>
                <c:pt idx="200" formatCode="0.0">
                  <c:v>5642.0224173960351</c:v>
                </c:pt>
                <c:pt idx="201" formatCode="0.0">
                  <c:v>5582.2440476163792</c:v>
                </c:pt>
                <c:pt idx="202" formatCode="0.0">
                  <c:v>5523.4030592497675</c:v>
                </c:pt>
                <c:pt idx="203" formatCode="0.0">
                  <c:v>5465.0834478715624</c:v>
                </c:pt>
                <c:pt idx="204" formatCode="0.0">
                  <c:v>5403.3816942918647</c:v>
                </c:pt>
                <c:pt idx="205" formatCode="0.0">
                  <c:v>5342.1004011927962</c:v>
                </c:pt>
                <c:pt idx="206" formatCode="0.0">
                  <c:v>5280.6200573185961</c:v>
                </c:pt>
                <c:pt idx="207" formatCode="0.0">
                  <c:v>5218.2733348330576</c:v>
                </c:pt>
                <c:pt idx="208" formatCode="0.0">
                  <c:v>5157.3737729860741</c:v>
                </c:pt>
                <c:pt idx="209" formatCode="0.0">
                  <c:v>5096.8345724276405</c:v>
                </c:pt>
                <c:pt idx="210" formatCode="0.0">
                  <c:v>5036.3489537586565</c:v>
                </c:pt>
                <c:pt idx="211" formatCode="0.0">
                  <c:v>4975.3067680337135</c:v>
                </c:pt>
                <c:pt idx="212" formatCode="0.0">
                  <c:v>4915.6958339207786</c:v>
                </c:pt>
                <c:pt idx="213" formatCode="0.0">
                  <c:v>4856.5956225576874</c:v>
                </c:pt>
                <c:pt idx="214" formatCode="0.0">
                  <c:v>4797.5978470929922</c:v>
                </c:pt>
                <c:pt idx="215" formatCode="0.0">
                  <c:v>4738.7021568787341</c:v>
                </c:pt>
                <c:pt idx="216" formatCode="0.0">
                  <c:v>4799.7393396620573</c:v>
                </c:pt>
                <c:pt idx="217" formatCode="0.0">
                  <c:v>4860.0334161349856</c:v>
                </c:pt>
                <c:pt idx="218" formatCode="0.0">
                  <c:v>4920.5553099625004</c:v>
                </c:pt>
                <c:pt idx="219" formatCode="0.0">
                  <c:v>4981.6095247461735</c:v>
                </c:pt>
                <c:pt idx="220" formatCode="0.0">
                  <c:v>5042.3158949839317</c:v>
                </c:pt>
                <c:pt idx="221" formatCode="0.0">
                  <c:v>5103.3701097676048</c:v>
                </c:pt>
                <c:pt idx="222" formatCode="0.0">
                  <c:v>5163.3423311717097</c:v>
                </c:pt>
                <c:pt idx="223" formatCode="0.0">
                  <c:v>5223.8846121810911</c:v>
                </c:pt>
                <c:pt idx="224" formatCode="0.0">
                  <c:v>5284.0816858192484</c:v>
                </c:pt>
                <c:pt idx="225" formatCode="0.0">
                  <c:v>5344.8456314191671</c:v>
                </c:pt>
                <c:pt idx="226" formatCode="0.0">
                  <c:v>5404.8414219958822</c:v>
                </c:pt>
                <c:pt idx="227" formatCode="0.0">
                  <c:v>5464.7570683090826</c:v>
                </c:pt>
                <c:pt idx="228" formatCode="0.0">
                  <c:v>5547.0892373427214</c:v>
                </c:pt>
                <c:pt idx="229" formatCode="0.0">
                  <c:v>5629.6614012155742</c:v>
                </c:pt>
                <c:pt idx="230" formatCode="0.0">
                  <c:v>5712.1222685332441</c:v>
                </c:pt>
                <c:pt idx="231" formatCode="0.0">
                  <c:v>5793.6662676729093</c:v>
                </c:pt>
                <c:pt idx="232" formatCode="0.0">
                  <c:v>5873.9535892305839</c:v>
                </c:pt>
                <c:pt idx="233" formatCode="0.0">
                  <c:v>5953.0943893678041</c:v>
                </c:pt>
                <c:pt idx="234" formatCode="0.0">
                  <c:v>6033.2249463850503</c:v>
                </c:pt>
                <c:pt idx="235" formatCode="0.0">
                  <c:v>6112.9061178285265</c:v>
                </c:pt>
                <c:pt idx="236" formatCode="0.0">
                  <c:v>6191.7442402769993</c:v>
                </c:pt>
                <c:pt idx="237" formatCode="0.0">
                  <c:v>6272.9104206029815</c:v>
                </c:pt>
                <c:pt idx="238" formatCode="0.0">
                  <c:v>6355.0522659257713</c:v>
                </c:pt>
                <c:pt idx="239" formatCode="0.0">
                  <c:v>6436.2922390568147</c:v>
                </c:pt>
                <c:pt idx="240" formatCode="0.0">
                  <c:v>6576.3006021050833</c:v>
                </c:pt>
                <c:pt idx="241" formatCode="0.0">
                  <c:v>6716.1189345458397</c:v>
                </c:pt>
                <c:pt idx="242" formatCode="0.0">
                  <c:v>6856.247495935635</c:v>
                </c:pt>
                <c:pt idx="243" formatCode="0.0">
                  <c:v>6996.4931632744619</c:v>
                </c:pt>
                <c:pt idx="244" formatCode="0.0">
                  <c:v>7136.8528874429103</c:v>
                </c:pt>
                <c:pt idx="245" formatCode="0.0">
                  <c:v>7277.515921541959</c:v>
                </c:pt>
                <c:pt idx="246" formatCode="0.0">
                  <c:v>7417.0956440160007</c:v>
                </c:pt>
                <c:pt idx="247" formatCode="0.0">
                  <c:v>7556.9780070055558</c:v>
                </c:pt>
                <c:pt idx="248" formatCode="0.0">
                  <c:v>7699.0343012770336</c:v>
                </c:pt>
                <c:pt idx="249" formatCode="0.0">
                  <c:v>7835.1817135486272</c:v>
                </c:pt>
                <c:pt idx="250" formatCode="0.0">
                  <c:v>7969.7812939861033</c:v>
                </c:pt>
                <c:pt idx="251" formatCode="0.0">
                  <c:v>8105.9663941945255</c:v>
                </c:pt>
                <c:pt idx="252" formatCode="0.0">
                  <c:v>8114.7550548973595</c:v>
                </c:pt>
                <c:pt idx="253" formatCode="0.0">
                  <c:v>8124.0472977972668</c:v>
                </c:pt>
                <c:pt idx="254" formatCode="0.0">
                  <c:v>8133.8400257902813</c:v>
                </c:pt>
                <c:pt idx="255" formatCode="0.0">
                  <c:v>8144.6309199911566</c:v>
                </c:pt>
                <c:pt idx="256" formatCode="0.0">
                  <c:v>8156.4141214245747</c:v>
                </c:pt>
                <c:pt idx="257" formatCode="0.0">
                  <c:v>8168.1952516177898</c:v>
                </c:pt>
                <c:pt idx="258" formatCode="0.0">
                  <c:v>8181.4581404928394</c:v>
                </c:pt>
                <c:pt idx="259" formatCode="0.0">
                  <c:v>8194.2207838713566</c:v>
                </c:pt>
                <c:pt idx="260" formatCode="0.0">
                  <c:v>8206.9904752904167</c:v>
                </c:pt>
                <c:pt idx="261" formatCode="0.0">
                  <c:v>8223.1889545060585</c:v>
                </c:pt>
                <c:pt idx="262" formatCode="0.0">
                  <c:v>8242.3272781723172</c:v>
                </c:pt>
                <c:pt idx="263" formatCode="0.0">
                  <c:v>8260.9681636544301</c:v>
                </c:pt>
                <c:pt idx="264" formatCode="0.0">
                  <c:v>8332.1940774188879</c:v>
                </c:pt>
                <c:pt idx="265" formatCode="0.0">
                  <c:v>8404.468783463506</c:v>
                </c:pt>
                <c:pt idx="266" formatCode="0.0">
                  <c:v>8476.743489508126</c:v>
                </c:pt>
                <c:pt idx="267" formatCode="0.0">
                  <c:v>8550.0670578729205</c:v>
                </c:pt>
                <c:pt idx="268" formatCode="0.0">
                  <c:v>8625.5435082686181</c:v>
                </c:pt>
                <c:pt idx="269" formatCode="0.0">
                  <c:v>8700.9650245438679</c:v>
                </c:pt>
                <c:pt idx="270" formatCode="0.0">
                  <c:v>8776.9389131237094</c:v>
                </c:pt>
                <c:pt idx="271" formatCode="0.0">
                  <c:v>8853.9055246597854</c:v>
                </c:pt>
                <c:pt idx="272" formatCode="0.0">
                  <c:v>8929.879413239627</c:v>
                </c:pt>
                <c:pt idx="273" formatCode="0.0">
                  <c:v>9007.4571679092223</c:v>
                </c:pt>
                <c:pt idx="274" formatCode="0.0">
                  <c:v>9085.1511245378679</c:v>
                </c:pt>
                <c:pt idx="275" formatCode="0.0">
                  <c:v>9163.8989088956714</c:v>
                </c:pt>
                <c:pt idx="276" formatCode="0.0">
                  <c:v>9268.3827651100582</c:v>
                </c:pt>
                <c:pt idx="277" formatCode="0.0">
                  <c:v>9372.317431569234</c:v>
                </c:pt>
                <c:pt idx="278" formatCode="0.0">
                  <c:v>9475.6238971162657</c:v>
                </c:pt>
                <c:pt idx="279" formatCode="0.0">
                  <c:v>9579.6376947612971</c:v>
                </c:pt>
                <c:pt idx="280" formatCode="0.0">
                  <c:v>9683.2577436535867</c:v>
                </c:pt>
                <c:pt idx="281" formatCode="0.0">
                  <c:v>9787.4301648504661</c:v>
                </c:pt>
                <c:pt idx="282" formatCode="0.0">
                  <c:v>9890.4192676001039</c:v>
                </c:pt>
                <c:pt idx="283" formatCode="0.0">
                  <c:v>9994.671181711723</c:v>
                </c:pt>
                <c:pt idx="284" formatCode="0.0">
                  <c:v>10097.660284461361</c:v>
                </c:pt>
                <c:pt idx="285" formatCode="0.0">
                  <c:v>10198.912211913332</c:v>
                </c:pt>
                <c:pt idx="286" formatCode="0.0">
                  <c:v>10298.42466536539</c:v>
                </c:pt>
                <c:pt idx="287" formatCode="0.0">
                  <c:v>10398.639872337068</c:v>
                </c:pt>
                <c:pt idx="288" formatCode="0.0">
                  <c:v>10245.340934006352</c:v>
                </c:pt>
                <c:pt idx="289" formatCode="0.0">
                  <c:v>10091.524666758713</c:v>
                </c:pt>
                <c:pt idx="290" formatCode="0.0">
                  <c:v>9938.8539293401409</c:v>
                </c:pt>
                <c:pt idx="291" formatCode="0.0">
                  <c:v>9784.4085480976355</c:v>
                </c:pt>
                <c:pt idx="292" formatCode="0.0">
                  <c:v>9628.7021916427148</c:v>
                </c:pt>
                <c:pt idx="293" formatCode="0.0">
                  <c:v>9474.0312455000676</c:v>
                </c:pt>
                <c:pt idx="294" formatCode="0.0">
                  <c:v>9320.510081016806</c:v>
                </c:pt>
                <c:pt idx="295" formatCode="0.0">
                  <c:v>9165.726105171565</c:v>
                </c:pt>
                <c:pt idx="296" formatCode="0.0">
                  <c:v>9012.2049406883034</c:v>
                </c:pt>
                <c:pt idx="297" formatCode="0.0">
                  <c:v>8857.2429813690997</c:v>
                </c:pt>
                <c:pt idx="298" formatCode="0.0">
                  <c:v>8702.394307174849</c:v>
                </c:pt>
                <c:pt idx="299" formatCode="0.0">
                  <c:v>8545.7714086241249</c:v>
                </c:pt>
                <c:pt idx="300" formatCode="0.0">
                  <c:v>8507.55746397027</c:v>
                </c:pt>
                <c:pt idx="301" formatCode="0.0">
                  <c:v>8469.3733948899171</c:v>
                </c:pt>
                <c:pt idx="302" formatCode="0.0">
                  <c:v>8430.1852479615682</c:v>
                </c:pt>
                <c:pt idx="303" formatCode="0.0">
                  <c:v>8391.0283839056101</c:v>
                </c:pt>
                <c:pt idx="304" formatCode="0.0">
                  <c:v>8350.417583843242</c:v>
                </c:pt>
                <c:pt idx="305" formatCode="0.0">
                  <c:v>8308.771373468604</c:v>
                </c:pt>
                <c:pt idx="306" formatCode="0.0">
                  <c:v>8265.6405235633738</c:v>
                </c:pt>
                <c:pt idx="307" formatCode="0.0">
                  <c:v>8222.5096736581454</c:v>
                </c:pt>
                <c:pt idx="308" formatCode="0.0">
                  <c:v>8177.9353176819668</c:v>
                </c:pt>
                <c:pt idx="309" formatCode="0.0">
                  <c:v>8136.3934311607982</c:v>
                </c:pt>
                <c:pt idx="310" formatCode="0.0">
                  <c:v>8093.9259399548318</c:v>
                </c:pt>
                <c:pt idx="311" formatCode="0.0">
                  <c:v>8051.4944299034059</c:v>
                </c:pt>
                <c:pt idx="312" formatCode="0.0">
                  <c:v>7891.840375838161</c:v>
                </c:pt>
                <c:pt idx="313" formatCode="0.0">
                  <c:v>7734.5204869608642</c:v>
                </c:pt>
                <c:pt idx="314" formatCode="0.0">
                  <c:v>7576.5777324765404</c:v>
                </c:pt>
                <c:pt idx="315" formatCode="0.0">
                  <c:v>7418.3839267303219</c:v>
                </c:pt>
                <c:pt idx="316" formatCode="0.0">
                  <c:v>7262.0123418293715</c:v>
                </c:pt>
                <c:pt idx="317" formatCode="0.0">
                  <c:v>7105.2724720895631</c:v>
                </c:pt>
                <c:pt idx="318" formatCode="0.0">
                  <c:v>6948.0305207148576</c:v>
                </c:pt>
                <c:pt idx="319" formatCode="0.0">
                  <c:v>6791.1547549463157</c:v>
                </c:pt>
                <c:pt idx="320" formatCode="0.0">
                  <c:v>6635.3563096425605</c:v>
                </c:pt>
                <c:pt idx="321" formatCode="0.0">
                  <c:v>6481.9108162827752</c:v>
                </c:pt>
                <c:pt idx="322" formatCode="0.0">
                  <c:v>6329.5363543028616</c:v>
                </c:pt>
                <c:pt idx="323" formatCode="0.0">
                  <c:v>6176.9017800969896</c:v>
                </c:pt>
                <c:pt idx="324" formatCode="0.0">
                  <c:v>6009.8962031095734</c:v>
                </c:pt>
                <c:pt idx="325" formatCode="0.0">
                  <c:v>5840.7948186913227</c:v>
                </c:pt>
                <c:pt idx="326" formatCode="0.0">
                  <c:v>5673.0521443974803</c:v>
                </c:pt>
                <c:pt idx="327" formatCode="0.0">
                  <c:v>5506.2960206354037</c:v>
                </c:pt>
                <c:pt idx="328" formatCode="0.0">
                  <c:v>5339.4214236696143</c:v>
                </c:pt>
                <c:pt idx="329" formatCode="0.0">
                  <c:v>5172.6652999075377</c:v>
                </c:pt>
                <c:pt idx="330" formatCode="0.0">
                  <c:v>5008.6297195612233</c:v>
                </c:pt>
                <c:pt idx="331" formatCode="0.0">
                  <c:v>4844.4795689323855</c:v>
                </c:pt>
                <c:pt idx="332" formatCode="0.0">
                  <c:v>4679.9418440480977</c:v>
                </c:pt>
                <c:pt idx="333" formatCode="0.0">
                  <c:v>4511.5888200766403</c:v>
                </c:pt>
                <c:pt idx="334" formatCode="0.0">
                  <c:v>4344.106899873922</c:v>
                </c:pt>
                <c:pt idx="335" formatCode="0.0">
                  <c:v>4177.8663365724351</c:v>
                </c:pt>
                <c:pt idx="336" formatCode="0.0">
                  <c:v>4189.6684613001999</c:v>
                </c:pt>
                <c:pt idx="337" formatCode="0.0">
                  <c:v>4201.7196816142714</c:v>
                </c:pt>
                <c:pt idx="338" formatCode="0.0">
                  <c:v>4211.4657807762223</c:v>
                </c:pt>
                <c:pt idx="339" formatCode="0.0">
                  <c:v>4222.760155752675</c:v>
                </c:pt>
                <c:pt idx="340" formatCode="0.0">
                  <c:v>4233.5467936837103</c:v>
                </c:pt>
                <c:pt idx="341" formatCode="0.0">
                  <c:v>4244.3256881560719</c:v>
                </c:pt>
                <c:pt idx="342" formatCode="0.0">
                  <c:v>4253.594739287103</c:v>
                </c:pt>
                <c:pt idx="343" formatCode="0.0">
                  <c:v>4261.842827553287</c:v>
                </c:pt>
                <c:pt idx="344" formatCode="0.0">
                  <c:v>4271.1007574557825</c:v>
                </c:pt>
                <c:pt idx="345" formatCode="0.0">
                  <c:v>4279.8372568400191</c:v>
                </c:pt>
                <c:pt idx="346" formatCode="0.0">
                  <c:v>4288.0730546303575</c:v>
                </c:pt>
                <c:pt idx="347" formatCode="0.0">
                  <c:v>4296.0616929485886</c:v>
                </c:pt>
                <c:pt idx="348" formatCode="0.0">
                  <c:v>4341.7195134824606</c:v>
                </c:pt>
                <c:pt idx="349" formatCode="0.0">
                  <c:v>4388.2457006099567</c:v>
                </c:pt>
                <c:pt idx="350" formatCode="0.0">
                  <c:v>4435.3826972963097</c:v>
                </c:pt>
                <c:pt idx="351" formatCode="0.0">
                  <c:v>4480.1467566373494</c:v>
                </c:pt>
                <c:pt idx="352" formatCode="0.0">
                  <c:v>4524.0232201675526</c:v>
                </c:pt>
                <c:pt idx="353" formatCode="0.0">
                  <c:v>4566.451091718609</c:v>
                </c:pt>
                <c:pt idx="354" formatCode="0.0">
                  <c:v>4609.7032557211342</c:v>
                </c:pt>
                <c:pt idx="355" formatCode="0.0">
                  <c:v>4652.3099974656243</c:v>
                </c:pt>
                <c:pt idx="356" formatCode="0.0">
                  <c:v>4694.0975372394632</c:v>
                </c:pt>
                <c:pt idx="357" formatCode="0.0">
                  <c:v>4735.5063192971675</c:v>
                </c:pt>
                <c:pt idx="358" formatCode="0.0">
                  <c:v>4776.3574922663556</c:v>
                </c:pt>
                <c:pt idx="359" formatCode="0.0">
                  <c:v>4815.5664670499582</c:v>
                </c:pt>
                <c:pt idx="360" formatCode="0.0">
                  <c:v>4904.4029736013899</c:v>
                </c:pt>
                <c:pt idx="361" formatCode="0.0">
                  <c:v>4992.3711135591984</c:v>
                </c:pt>
                <c:pt idx="362" formatCode="0.0">
                  <c:v>5080.4137969501644</c:v>
                </c:pt>
                <c:pt idx="363" formatCode="0.0">
                  <c:v>5167.6686045714814</c:v>
                </c:pt>
                <c:pt idx="364" formatCode="0.0">
                  <c:v>5254.7133749927552</c:v>
                </c:pt>
                <c:pt idx="365" formatCode="0.0">
                  <c:v>5344.4802582123912</c:v>
                </c:pt>
                <c:pt idx="366" formatCode="0.0">
                  <c:v>5431.9890922896539</c:v>
                </c:pt>
                <c:pt idx="367" formatCode="0.0">
                  <c:v>5520.9126961661577</c:v>
                </c:pt>
                <c:pt idx="368" formatCode="0.0">
                  <c:v>5609.7263018585709</c:v>
                </c:pt>
                <c:pt idx="369" formatCode="0.0">
                  <c:v>5700.2771247792216</c:v>
                </c:pt>
                <c:pt idx="370" formatCode="0.0">
                  <c:v>5792.0596032878666</c:v>
                </c:pt>
                <c:pt idx="371" formatCode="0.0">
                  <c:v>5885.229294916232</c:v>
                </c:pt>
                <c:pt idx="372" formatCode="0.0">
                  <c:v>5940.9152905830351</c:v>
                </c:pt>
                <c:pt idx="373" formatCode="0.0">
                  <c:v>5994.719536967722</c:v>
                </c:pt>
                <c:pt idx="374" formatCode="0.0">
                  <c:v>6048.7715802438515</c:v>
                </c:pt>
                <c:pt idx="375" formatCode="0.0">
                  <c:v>6103.0684275840231</c:v>
                </c:pt>
                <c:pt idx="376" formatCode="0.0">
                  <c:v>6157.6071208496305</c:v>
                </c:pt>
                <c:pt idx="377" formatCode="0.0">
                  <c:v>6210.3898971010503</c:v>
                </c:pt>
                <c:pt idx="378" formatCode="0.0">
                  <c:v>6267.4622901746034</c:v>
                </c:pt>
                <c:pt idx="379" formatCode="0.0">
                  <c:v>6321.9360086912411</c:v>
                </c:pt>
                <c:pt idx="380" formatCode="0.0">
                  <c:v>6375.6089629530252</c:v>
                </c:pt>
                <c:pt idx="381" formatCode="0.0">
                  <c:v>6431.1594237385525</c:v>
                </c:pt>
                <c:pt idx="382" formatCode="0.0">
                  <c:v>6480.8980912810466</c:v>
                </c:pt>
                <c:pt idx="383" formatCode="0.0">
                  <c:v>6530.6367588235389</c:v>
                </c:pt>
                <c:pt idx="384" formatCode="0.0">
                  <c:v>6676.9936938829478</c:v>
                </c:pt>
                <c:pt idx="385" formatCode="0.0">
                  <c:v>6823.3643843306809</c:v>
                </c:pt>
                <c:pt idx="386" formatCode="0.0">
                  <c:v>6970.3925180452497</c:v>
                </c:pt>
                <c:pt idx="387" formatCode="0.0">
                  <c:v>7118.0741232594164</c:v>
                </c:pt>
                <c:pt idx="388" formatCode="0.0">
                  <c:v>7265.9416906471888</c:v>
                </c:pt>
                <c:pt idx="389" formatCode="0.0">
                  <c:v>7414.0862650158642</c:v>
                </c:pt>
                <c:pt idx="390" formatCode="0.0">
                  <c:v>7558.2470404030837</c:v>
                </c:pt>
                <c:pt idx="391" formatCode="0.0">
                  <c:v>7705.0064903472194</c:v>
                </c:pt>
                <c:pt idx="392" formatCode="0.0">
                  <c:v>7853.2398229262508</c:v>
                </c:pt>
                <c:pt idx="393" formatCode="0.0">
                  <c:v>7996.9630685158518</c:v>
                </c:pt>
                <c:pt idx="394" formatCode="0.0">
                  <c:v>8143.9980292139826</c:v>
                </c:pt>
                <c:pt idx="395" formatCode="0.0">
                  <c:v>8291.9447924195701</c:v>
                </c:pt>
                <c:pt idx="396" formatCode="0.0">
                  <c:v>8338.3169677758051</c:v>
                </c:pt>
                <c:pt idx="397" formatCode="0.0">
                  <c:v>8384.1108618089784</c:v>
                </c:pt>
                <c:pt idx="398" formatCode="0.0">
                  <c:v>8429.3961874340039</c:v>
                </c:pt>
                <c:pt idx="399" formatCode="0.0">
                  <c:v>8471.757424209256</c:v>
                </c:pt>
                <c:pt idx="400" formatCode="0.0">
                  <c:v>8513.1238211696455</c:v>
                </c:pt>
                <c:pt idx="401" formatCode="0.0">
                  <c:v>8553.9956322326307</c:v>
                </c:pt>
                <c:pt idx="402" formatCode="0.0">
                  <c:v>8592.4473178134067</c:v>
                </c:pt>
                <c:pt idx="403" formatCode="0.0">
                  <c:v>8628.0709101581797</c:v>
                </c:pt>
                <c:pt idx="404" formatCode="0.0">
                  <c:v>8661.3544726386517</c:v>
                </c:pt>
                <c:pt idx="405" formatCode="0.0">
                  <c:v>8689.546543612636</c:v>
                </c:pt>
                <c:pt idx="406" formatCode="0.0">
                  <c:v>8720.0219575176052</c:v>
                </c:pt>
                <c:pt idx="407" formatCode="0.0">
                  <c:v>8747.7598191042489</c:v>
                </c:pt>
                <c:pt idx="408" formatCode="0.0">
                  <c:v>8396.492837367321</c:v>
                </c:pt>
                <c:pt idx="409" formatCode="0.0">
                  <c:v>8047.9214503109333</c:v>
                </c:pt>
                <c:pt idx="410" formatCode="0.0">
                  <c:v>7700.3240640782133</c:v>
                </c:pt>
                <c:pt idx="411" formatCode="0.0">
                  <c:v>7356.3652128828944</c:v>
                </c:pt>
                <c:pt idx="412" formatCode="0.0">
                  <c:v>7014.8291842541903</c:v>
                </c:pt>
                <c:pt idx="413" formatCode="0.0">
                  <c:v>6673.0024944020342</c:v>
                </c:pt>
                <c:pt idx="414" formatCode="0.0">
                  <c:v>6336.2292458853744</c:v>
                </c:pt>
                <c:pt idx="415" formatCode="0.0">
                  <c:v>6001.2849010352438</c:v>
                </c:pt>
                <c:pt idx="416" formatCode="0.0">
                  <c:v>5669.1795431892442</c:v>
                </c:pt>
                <c:pt idx="417" formatCode="0.0">
                  <c:v>5344.9621623451158</c:v>
                </c:pt>
                <c:pt idx="418" formatCode="0.0">
                  <c:v>5019.2882806355565</c:v>
                </c:pt>
                <c:pt idx="419" formatCode="0.0">
                  <c:v>4695.6894682005495</c:v>
                </c:pt>
                <c:pt idx="420" formatCode="0.0">
                  <c:v>4682.1594772151184</c:v>
                </c:pt>
                <c:pt idx="421" formatCode="0.0">
                  <c:v>4668.6205507966215</c:v>
                </c:pt>
                <c:pt idx="422" formatCode="0.0">
                  <c:v>4655.0816243781246</c:v>
                </c:pt>
                <c:pt idx="423" formatCode="0.0">
                  <c:v>4641.2930602834813</c:v>
                </c:pt>
                <c:pt idx="424" formatCode="0.0">
                  <c:v>4626.2840285803604</c:v>
                </c:pt>
                <c:pt idx="425" formatCode="0.0">
                  <c:v>4612.5231883059841</c:v>
                </c:pt>
                <c:pt idx="426" formatCode="0.0">
                  <c:v>4597.2746883201926</c:v>
                </c:pt>
                <c:pt idx="427" formatCode="0.0">
                  <c:v>4582.5473530198142</c:v>
                </c:pt>
                <c:pt idx="428" formatCode="0.0">
                  <c:v>4567.0825028219915</c:v>
                </c:pt>
                <c:pt idx="429" formatCode="0.0">
                  <c:v>4551.5948386402388</c:v>
                </c:pt>
                <c:pt idx="430" formatCode="0.0">
                  <c:v>4537.5849965065918</c:v>
                </c:pt>
                <c:pt idx="431" formatCode="0.0">
                  <c:v>4522.8472024306275</c:v>
                </c:pt>
                <c:pt idx="432" formatCode="0.0">
                  <c:v>4782.9862312941041</c:v>
                </c:pt>
                <c:pt idx="433" formatCode="0.0">
                  <c:v>5041.2739046628185</c:v>
                </c:pt>
                <c:pt idx="434" formatCode="0.0">
                  <c:v>5297.9587274065289</c:v>
                </c:pt>
                <c:pt idx="435" formatCode="0.0">
                  <c:v>5552.6513135458245</c:v>
                </c:pt>
                <c:pt idx="436" formatCode="0.0">
                  <c:v>5807.6671882862756</c:v>
                </c:pt>
                <c:pt idx="437" formatCode="0.0">
                  <c:v>6060.7057822017459</c:v>
                </c:pt>
                <c:pt idx="438" formatCode="0.0">
                  <c:v>6312.4109063952983</c:v>
                </c:pt>
                <c:pt idx="439" formatCode="0.0">
                  <c:v>6564.5940554729104</c:v>
                </c:pt>
                <c:pt idx="440" formatCode="0.0">
                  <c:v>6816.232235209839</c:v>
                </c:pt>
                <c:pt idx="441" formatCode="0.0">
                  <c:v>7066.22136263845</c:v>
                </c:pt>
                <c:pt idx="442" formatCode="0.0">
                  <c:v>7315.3422844715924</c:v>
                </c:pt>
                <c:pt idx="443" formatCode="0.0">
                  <c:v>7563.3883797293811</c:v>
                </c:pt>
                <c:pt idx="444" formatCode="0.0">
                  <c:v>7671.2223510124331</c:v>
                </c:pt>
                <c:pt idx="445" formatCode="0.0">
                  <c:v>7778.8268593689681</c:v>
                </c:pt>
                <c:pt idx="446" formatCode="0.0">
                  <c:v>7887.1174051645312</c:v>
                </c:pt>
                <c:pt idx="447" formatCode="0.0">
                  <c:v>7996.0291992310176</c:v>
                </c:pt>
                <c:pt idx="448" formatCode="0.0">
                  <c:v>8104.8820679856944</c:v>
                </c:pt>
                <c:pt idx="449" formatCode="0.0">
                  <c:v>8214.8021539039037</c:v>
                </c:pt>
                <c:pt idx="450" formatCode="0.0">
                  <c:v>8324.0297713455111</c:v>
                </c:pt>
                <c:pt idx="451" formatCode="0.0">
                  <c:v>8433.2573887871204</c:v>
                </c:pt>
                <c:pt idx="452" formatCode="0.0">
                  <c:v>8543.7205041298912</c:v>
                </c:pt>
                <c:pt idx="453" formatCode="0.0">
                  <c:v>8655.3552533352668</c:v>
                </c:pt>
                <c:pt idx="454" formatCode="0.0">
                  <c:v>8766.9276048546162</c:v>
                </c:pt>
                <c:pt idx="455" formatCode="0.0">
                  <c:v>8880.5053862308141</c:v>
                </c:pt>
                <c:pt idx="456" formatCode="0.0">
                  <c:v>8811.6732156629314</c:v>
                </c:pt>
                <c:pt idx="457" formatCode="0.0">
                  <c:v>8743.8544088773342</c:v>
                </c:pt>
                <c:pt idx="458" formatCode="0.0">
                  <c:v>8676.539637826867</c:v>
                </c:pt>
                <c:pt idx="459" formatCode="0.0">
                  <c:v>8609.7718112909861</c:v>
                </c:pt>
                <c:pt idx="460" formatCode="0.0">
                  <c:v>8543.0485884337559</c:v>
                </c:pt>
                <c:pt idx="461" formatCode="0.0">
                  <c:v>8476.8246622681036</c:v>
                </c:pt>
                <c:pt idx="462" formatCode="0.0">
                  <c:v>8412.4558759389438</c:v>
                </c:pt>
                <c:pt idx="463" formatCode="0.0">
                  <c:v>8348.087089609784</c:v>
                </c:pt>
                <c:pt idx="464" formatCode="0.0">
                  <c:v>8281.6302509128836</c:v>
                </c:pt>
                <c:pt idx="465" formatCode="0.0">
                  <c:v>8214.3583497373638</c:v>
                </c:pt>
                <c:pt idx="466" formatCode="0.0">
                  <c:v>8147.5384193647114</c:v>
                </c:pt>
                <c:pt idx="467" formatCode="0.0">
                  <c:v>8079.4534316196132</c:v>
                </c:pt>
                <c:pt idx="468" formatCode="0.0">
                  <c:v>8076.1974599379755</c:v>
                </c:pt>
                <c:pt idx="469" formatCode="0.0">
                  <c:v>8073.7685588647128</c:v>
                </c:pt>
                <c:pt idx="470" formatCode="0.0">
                  <c:v>8071.7524352422988</c:v>
                </c:pt>
                <c:pt idx="471" formatCode="0.0">
                  <c:v>8070.5603554387872</c:v>
                </c:pt>
                <c:pt idx="472" formatCode="0.0">
                  <c:v>8069.7795438461126</c:v>
                </c:pt>
                <c:pt idx="473" formatCode="0.0">
                  <c:v>8069.4094992233104</c:v>
                </c:pt>
                <c:pt idx="474" formatCode="0.0">
                  <c:v>8069.4497212452052</c:v>
                </c:pt>
                <c:pt idx="475" formatCode="0.0">
                  <c:v>8069.4899432670991</c:v>
                </c:pt>
                <c:pt idx="476" formatCode="0.0">
                  <c:v>8071.1662468538698</c:v>
                </c:pt>
                <c:pt idx="477" formatCode="0.0">
                  <c:v>8073.6576129192581</c:v>
                </c:pt>
                <c:pt idx="478" formatCode="0.0">
                  <c:v>8076.1489789846464</c:v>
                </c:pt>
                <c:pt idx="479" formatCode="0.0">
                  <c:v>8079.4534316196132</c:v>
                </c:pt>
                <c:pt idx="480" formatCode="0.0">
                  <c:v>8281.4397674101037</c:v>
                </c:pt>
                <c:pt idx="481" formatCode="0.0">
                  <c:v>8483.4261032005943</c:v>
                </c:pt>
                <c:pt idx="482" formatCode="0.0">
                  <c:v>8685.4124389910849</c:v>
                </c:pt>
                <c:pt idx="483" formatCode="0.0">
                  <c:v>8887.3987747815754</c:v>
                </c:pt>
                <c:pt idx="484" formatCode="0.0">
                  <c:v>9089.385110572066</c:v>
                </c:pt>
                <c:pt idx="485" formatCode="0.0">
                  <c:v>9291.3714463625565</c:v>
                </c:pt>
                <c:pt idx="486" formatCode="0.0">
                  <c:v>9493.3577821530471</c:v>
                </c:pt>
                <c:pt idx="487" formatCode="0.0">
                  <c:v>9695.3441179435376</c:v>
                </c:pt>
                <c:pt idx="488" formatCode="0.0">
                  <c:v>9897.3304537340282</c:v>
                </c:pt>
                <c:pt idx="489" formatCode="0.0">
                  <c:v>10099.316789524519</c:v>
                </c:pt>
                <c:pt idx="490" formatCode="0.0">
                  <c:v>10301.303125315009</c:v>
                </c:pt>
                <c:pt idx="491" formatCode="0.0">
                  <c:v>10503.289461105498</c:v>
                </c:pt>
              </c:numCache>
            </c:numRef>
          </c:val>
          <c:smooth val="0"/>
        </c:ser>
        <c:ser>
          <c:idx val="3"/>
          <c:order val="2"/>
          <c:tx>
            <c:v>Germany</c:v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Data'!$AKQ$692:$AKQ$1183</c:f>
              <c:numCache>
                <c:formatCode>General</c:formatCode>
                <c:ptCount val="492"/>
                <c:pt idx="71" formatCode="0.0">
                  <c:v>6042.4717727311472</c:v>
                </c:pt>
                <c:pt idx="72" formatCode="0.0">
                  <c:v>5888.3010682223339</c:v>
                </c:pt>
                <c:pt idx="73" formatCode="0.0">
                  <c:v>5734.3097625091341</c:v>
                </c:pt>
                <c:pt idx="74" formatCode="0.0">
                  <c:v>5582.5609551341995</c:v>
                </c:pt>
                <c:pt idx="75" formatCode="0.0">
                  <c:v>5436.0486578668269</c:v>
                </c:pt>
                <c:pt idx="76" formatCode="0.0">
                  <c:v>5288.0219411464759</c:v>
                </c:pt>
                <c:pt idx="77" formatCode="0.0">
                  <c:v>5140.6908958533013</c:v>
                </c:pt>
                <c:pt idx="78" formatCode="0.0">
                  <c:v>4997.559793154559</c:v>
                </c:pt>
                <c:pt idx="79" formatCode="0.0">
                  <c:v>4857.5340395219428</c:v>
                </c:pt>
                <c:pt idx="80" formatCode="0.0">
                  <c:v>4717.7493360880189</c:v>
                </c:pt>
                <c:pt idx="81" formatCode="0.0">
                  <c:v>4582.2680871339571</c:v>
                </c:pt>
                <c:pt idx="82" formatCode="0.0">
                  <c:v>4447.3508935772325</c:v>
                </c:pt>
                <c:pt idx="83" formatCode="0.0">
                  <c:v>4312.4579272163764</c:v>
                </c:pt>
                <c:pt idx="84" formatCode="0.0">
                  <c:v>4247.9786395458177</c:v>
                </c:pt>
                <c:pt idx="85" formatCode="0.0">
                  <c:v>4188.4336120386934</c:v>
                </c:pt>
                <c:pt idx="86" formatCode="0.0">
                  <c:v>4130.1202255138705</c:v>
                </c:pt>
                <c:pt idx="87" formatCode="0.0">
                  <c:v>4073.6340696480147</c:v>
                </c:pt>
                <c:pt idx="88" formatCode="0.0">
                  <c:v>4018.3213720984331</c:v>
                </c:pt>
                <c:pt idx="89" formatCode="0.0">
                  <c:v>3963.7764038780942</c:v>
                </c:pt>
                <c:pt idx="90" formatCode="0.0">
                  <c:v>3910.5912711184778</c:v>
                </c:pt>
                <c:pt idx="91" formatCode="0.0">
                  <c:v>3857.6963273912356</c:v>
                </c:pt>
                <c:pt idx="92" formatCode="0.0">
                  <c:v>3806.4948922112976</c:v>
                </c:pt>
                <c:pt idx="93" formatCode="0.0">
                  <c:v>3757.9133947208438</c:v>
                </c:pt>
                <c:pt idx="94" formatCode="0.0">
                  <c:v>3710.8933438437844</c:v>
                </c:pt>
                <c:pt idx="95" formatCode="0.0">
                  <c:v>3664.2296369956125</c:v>
                </c:pt>
                <c:pt idx="96" formatCode="0.0">
                  <c:v>3605.3827252209439</c:v>
                </c:pt>
                <c:pt idx="97" formatCode="0.0">
                  <c:v>3544.5370600550095</c:v>
                </c:pt>
                <c:pt idx="98" formatCode="0.0">
                  <c:v>3485.0220463841374</c:v>
                </c:pt>
                <c:pt idx="99" formatCode="0.0">
                  <c:v>3426.2003617963242</c:v>
                </c:pt>
                <c:pt idx="100" formatCode="0.0">
                  <c:v>3368.4416658777063</c:v>
                </c:pt>
                <c:pt idx="101" formatCode="0.0">
                  <c:v>3311.9747311798501</c:v>
                </c:pt>
                <c:pt idx="102" formatCode="0.0">
                  <c:v>3255.9369374598423</c:v>
                </c:pt>
                <c:pt idx="103" formatCode="0.0">
                  <c:v>3200.3856750551622</c:v>
                </c:pt>
                <c:pt idx="104" formatCode="0.0">
                  <c:v>3145.255598760989</c:v>
                </c:pt>
                <c:pt idx="105" formatCode="0.0">
                  <c:v>3090.1854922727848</c:v>
                </c:pt>
                <c:pt idx="106" formatCode="0.0">
                  <c:v>3035.4731202587263</c:v>
                </c:pt>
                <c:pt idx="107" formatCode="0.0">
                  <c:v>2981.8226643733424</c:v>
                </c:pt>
                <c:pt idx="108" formatCode="0.0">
                  <c:v>2945.7286062193457</c:v>
                </c:pt>
                <c:pt idx="109" formatCode="0.0">
                  <c:v>2909.5495634851841</c:v>
                </c:pt>
                <c:pt idx="110" formatCode="0.0">
                  <c:v>2873.410724538568</c:v>
                </c:pt>
                <c:pt idx="111" formatCode="0.0">
                  <c:v>2836.095182155821</c:v>
                </c:pt>
                <c:pt idx="112" formatCode="0.0">
                  <c:v>2799.6708255616368</c:v>
                </c:pt>
                <c:pt idx="113" formatCode="0.0">
                  <c:v>2763.2870948602526</c:v>
                </c:pt>
                <c:pt idx="114" formatCode="0.0">
                  <c:v>2726.7832752685372</c:v>
                </c:pt>
                <c:pt idx="115" formatCode="0.0">
                  <c:v>2690.8016610388245</c:v>
                </c:pt>
                <c:pt idx="116" formatCode="0.0">
                  <c:v>2654.6998400639509</c:v>
                </c:pt>
                <c:pt idx="117" formatCode="0.0">
                  <c:v>2619.4369300462204</c:v>
                </c:pt>
                <c:pt idx="118" formatCode="0.0">
                  <c:v>2584.012413138008</c:v>
                </c:pt>
                <c:pt idx="119" formatCode="0.0">
                  <c:v>2549.7013130657538</c:v>
                </c:pt>
                <c:pt idx="120" formatCode="0.0">
                  <c:v>2586.8812579953251</c:v>
                </c:pt>
                <c:pt idx="121" formatCode="0.0">
                  <c:v>2623.469141408254</c:v>
                </c:pt>
                <c:pt idx="122" formatCode="0.0">
                  <c:v>2659.7936984777361</c:v>
                </c:pt>
                <c:pt idx="123" formatCode="0.0">
                  <c:v>2697.5392354389592</c:v>
                </c:pt>
                <c:pt idx="124" formatCode="0.0">
                  <c:v>2734.1821606392209</c:v>
                </c:pt>
                <c:pt idx="125" formatCode="0.0">
                  <c:v>2770.5637739938506</c:v>
                </c:pt>
                <c:pt idx="126" formatCode="0.0">
                  <c:v>2807.3186354441673</c:v>
                </c:pt>
                <c:pt idx="127" formatCode="0.0">
                  <c:v>2843.8132316173214</c:v>
                </c:pt>
                <c:pt idx="128" formatCode="0.0">
                  <c:v>2882.5285156345581</c:v>
                </c:pt>
                <c:pt idx="129" formatCode="0.0">
                  <c:v>2918.1063015879276</c:v>
                </c:pt>
                <c:pt idx="130" formatCode="0.0">
                  <c:v>2953.6284664847417</c:v>
                </c:pt>
                <c:pt idx="131" formatCode="0.0">
                  <c:v>2988.523076866878</c:v>
                </c:pt>
                <c:pt idx="132" formatCode="0.0">
                  <c:v>3180.1309130232789</c:v>
                </c:pt>
                <c:pt idx="133" formatCode="0.0">
                  <c:v>3372.7448767996207</c:v>
                </c:pt>
                <c:pt idx="134" formatCode="0.0">
                  <c:v>3565.0128294352203</c:v>
                </c:pt>
                <c:pt idx="135" formatCode="0.0">
                  <c:v>3756.065538980577</c:v>
                </c:pt>
                <c:pt idx="136" formatCode="0.0">
                  <c:v>3947.4131989242514</c:v>
                </c:pt>
                <c:pt idx="137" formatCode="0.0">
                  <c:v>4138.018017392219</c:v>
                </c:pt>
                <c:pt idx="138" formatCode="0.0">
                  <c:v>4328.4532985972264</c:v>
                </c:pt>
                <c:pt idx="139" formatCode="0.0">
                  <c:v>4518.9496091863684</c:v>
                </c:pt>
                <c:pt idx="140" formatCode="0.0">
                  <c:v>4708.2249681623407</c:v>
                </c:pt>
                <c:pt idx="141" formatCode="0.0">
                  <c:v>4896.4646880483306</c:v>
                </c:pt>
                <c:pt idx="142" formatCode="0.0">
                  <c:v>5084.3740880549849</c:v>
                </c:pt>
                <c:pt idx="143" formatCode="0.0">
                  <c:v>5272.1187618440244</c:v>
                </c:pt>
                <c:pt idx="144" formatCode="0.0">
                  <c:v>5393.9290476178767</c:v>
                </c:pt>
                <c:pt idx="145" formatCode="0.0">
                  <c:v>5517.1651889643017</c:v>
                </c:pt>
                <c:pt idx="146" formatCode="0.0">
                  <c:v>5641.2152189673025</c:v>
                </c:pt>
                <c:pt idx="147" formatCode="0.0">
                  <c:v>5763.9428643058354</c:v>
                </c:pt>
                <c:pt idx="148" formatCode="0.0">
                  <c:v>5887.0741082187124</c:v>
                </c:pt>
                <c:pt idx="149" formatCode="0.0">
                  <c:v>6011.9174337236063</c:v>
                </c:pt>
                <c:pt idx="150" formatCode="0.0">
                  <c:v>6136.1509143483099</c:v>
                </c:pt>
                <c:pt idx="151" formatCode="0.0">
                  <c:v>6259.2753349669665</c:v>
                </c:pt>
                <c:pt idx="152" formatCode="0.0">
                  <c:v>6381.9998260709508</c:v>
                </c:pt>
                <c:pt idx="153" formatCode="0.0">
                  <c:v>6508.2976476125414</c:v>
                </c:pt>
                <c:pt idx="154" formatCode="0.0">
                  <c:v>6634.8804574909063</c:v>
                </c:pt>
                <c:pt idx="155" formatCode="0.0">
                  <c:v>6761.3549907216911</c:v>
                </c:pt>
                <c:pt idx="156" formatCode="0.0">
                  <c:v>6709.527011185839</c:v>
                </c:pt>
                <c:pt idx="157" formatCode="0.0">
                  <c:v>6655.7723016440896</c:v>
                </c:pt>
                <c:pt idx="158" formatCode="0.0">
                  <c:v>6601.111860997551</c:v>
                </c:pt>
                <c:pt idx="159" formatCode="0.0">
                  <c:v>6547.6364364558422</c:v>
                </c:pt>
                <c:pt idx="160" formatCode="0.0">
                  <c:v>6492.8155317843748</c:v>
                </c:pt>
                <c:pt idx="161" formatCode="0.0">
                  <c:v>6436.5958696806847</c:v>
                </c:pt>
                <c:pt idx="162" formatCode="0.0">
                  <c:v>6379.6099742533725</c:v>
                </c:pt>
                <c:pt idx="163" formatCode="0.0">
                  <c:v>6321.9295427057541</c:v>
                </c:pt>
                <c:pt idx="164" formatCode="0.0">
                  <c:v>6262.9361771303584</c:v>
                </c:pt>
                <c:pt idx="165" formatCode="0.0">
                  <c:v>6202.6366979636914</c:v>
                </c:pt>
                <c:pt idx="166" formatCode="0.0">
                  <c:v>6141.9714410278621</c:v>
                </c:pt>
                <c:pt idx="167" formatCode="0.0">
                  <c:v>6080.0814944807671</c:v>
                </c:pt>
                <c:pt idx="168" formatCode="0.0">
                  <c:v>6105.8369156293511</c:v>
                </c:pt>
                <c:pt idx="169" formatCode="0.0">
                  <c:v>6130.6622066538021</c:v>
                </c:pt>
                <c:pt idx="170" formatCode="0.0">
                  <c:v>6155.4783877680047</c:v>
                </c:pt>
                <c:pt idx="171" formatCode="0.0">
                  <c:v>6181.1909269136204</c:v>
                </c:pt>
                <c:pt idx="172" formatCode="0.0">
                  <c:v>6205.0767686641375</c:v>
                </c:pt>
                <c:pt idx="173" formatCode="0.0">
                  <c:v>6227.1663821532848</c:v>
                </c:pt>
                <c:pt idx="174" formatCode="0.0">
                  <c:v>6251.0327331593007</c:v>
                </c:pt>
                <c:pt idx="175" formatCode="0.0">
                  <c:v>6275.3247840114946</c:v>
                </c:pt>
                <c:pt idx="176" formatCode="0.0">
                  <c:v>6299.1638249732741</c:v>
                </c:pt>
                <c:pt idx="177" formatCode="0.0">
                  <c:v>6322.9922475923213</c:v>
                </c:pt>
                <c:pt idx="178" formatCode="0.0">
                  <c:v>6345.9422143194788</c:v>
                </c:pt>
                <c:pt idx="179" formatCode="0.0">
                  <c:v>6369.7488031453759</c:v>
                </c:pt>
                <c:pt idx="180" formatCode="0.0">
                  <c:v>6563.3156337698401</c:v>
                </c:pt>
                <c:pt idx="181" formatCode="0.0">
                  <c:v>6756.3067927898555</c:v>
                </c:pt>
                <c:pt idx="182" formatCode="0.0">
                  <c:v>6947.8139085708717</c:v>
                </c:pt>
                <c:pt idx="183" formatCode="0.0">
                  <c:v>7137.9884293927134</c:v>
                </c:pt>
                <c:pt idx="184" formatCode="0.0">
                  <c:v>7331.3351277394122</c:v>
                </c:pt>
                <c:pt idx="185" formatCode="0.0">
                  <c:v>7524.9996048338662</c:v>
                </c:pt>
                <c:pt idx="186" formatCode="0.0">
                  <c:v>7716.3080167683265</c:v>
                </c:pt>
                <c:pt idx="187" formatCode="0.0">
                  <c:v>7907.0534760540095</c:v>
                </c:pt>
                <c:pt idx="188" formatCode="0.0">
                  <c:v>8096.6601774129531</c:v>
                </c:pt>
                <c:pt idx="189" formatCode="0.0">
                  <c:v>8285.8520245456421</c:v>
                </c:pt>
                <c:pt idx="190" formatCode="0.0">
                  <c:v>8474.493506586763</c:v>
                </c:pt>
                <c:pt idx="191" formatCode="0.0">
                  <c:v>8662.2911719060012</c:v>
                </c:pt>
                <c:pt idx="192" formatCode="0.0">
                  <c:v>8588.1681623518616</c:v>
                </c:pt>
                <c:pt idx="193" formatCode="0.0">
                  <c:v>8515.4125969817615</c:v>
                </c:pt>
                <c:pt idx="194" formatCode="0.0">
                  <c:v>8444.011940167311</c:v>
                </c:pt>
                <c:pt idx="195" formatCode="0.0">
                  <c:v>8373.8793859239322</c:v>
                </c:pt>
                <c:pt idx="196" formatCode="0.0">
                  <c:v>8301.672080792714</c:v>
                </c:pt>
                <c:pt idx="197" formatCode="0.0">
                  <c:v>8231.3196385836018</c:v>
                </c:pt>
                <c:pt idx="198" formatCode="0.0">
                  <c:v>8162.8074378737119</c:v>
                </c:pt>
                <c:pt idx="199" formatCode="0.0">
                  <c:v>8096.1210055486663</c:v>
                </c:pt>
                <c:pt idx="200" formatCode="0.0">
                  <c:v>8030.2873324758457</c:v>
                </c:pt>
                <c:pt idx="201" formatCode="0.0">
                  <c:v>7964.1461678144215</c:v>
                </c:pt>
                <c:pt idx="202" formatCode="0.0">
                  <c:v>7899.2860512919933</c:v>
                </c:pt>
                <c:pt idx="203" formatCode="0.0">
                  <c:v>7835.1265460836603</c:v>
                </c:pt>
                <c:pt idx="204" formatCode="0.0">
                  <c:v>7696.8259986955218</c:v>
                </c:pt>
                <c:pt idx="205" formatCode="0.0">
                  <c:v>7559.167099825996</c:v>
                </c:pt>
                <c:pt idx="206" formatCode="0.0">
                  <c:v>7421.3390060690535</c:v>
                </c:pt>
                <c:pt idx="207" formatCode="0.0">
                  <c:v>7282.4228749992108</c:v>
                </c:pt>
                <c:pt idx="208" formatCode="0.0">
                  <c:v>7145.5814948172092</c:v>
                </c:pt>
                <c:pt idx="209" formatCode="0.0">
                  <c:v>7009.2567538274598</c:v>
                </c:pt>
                <c:pt idx="210" formatCode="0.0">
                  <c:v>6873.047198359669</c:v>
                </c:pt>
                <c:pt idx="211" formatCode="0.0">
                  <c:v>6736.1544538801736</c:v>
                </c:pt>
                <c:pt idx="212" formatCode="0.0">
                  <c:v>6601.3136519933814</c:v>
                </c:pt>
                <c:pt idx="213" formatCode="0.0">
                  <c:v>6467.3192717259208</c:v>
                </c:pt>
                <c:pt idx="214" formatCode="0.0">
                  <c:v>6333.5476001258821</c:v>
                </c:pt>
                <c:pt idx="215" formatCode="0.0">
                  <c:v>6199.9979012764397</c:v>
                </c:pt>
                <c:pt idx="216" formatCode="0.0">
                  <c:v>6032.301442881294</c:v>
                </c:pt>
                <c:pt idx="217" formatCode="0.0">
                  <c:v>5864.2009463344311</c:v>
                </c:pt>
                <c:pt idx="218" formatCode="0.0">
                  <c:v>5696.775888830869</c:v>
                </c:pt>
                <c:pt idx="219" formatCode="0.0">
                  <c:v>5530.423523780225</c:v>
                </c:pt>
                <c:pt idx="220" formatCode="0.0">
                  <c:v>5363.8037262050684</c:v>
                </c:pt>
                <c:pt idx="221" formatCode="0.0">
                  <c:v>5197.4513611544235</c:v>
                </c:pt>
                <c:pt idx="222" formatCode="0.0">
                  <c:v>5030.4323445934415</c:v>
                </c:pt>
                <c:pt idx="223" formatCode="0.0">
                  <c:v>4864.3457184536237</c:v>
                </c:pt>
                <c:pt idx="224" formatCode="0.0">
                  <c:v>4697.9936873222641</c:v>
                </c:pt>
                <c:pt idx="225" formatCode="0.0">
                  <c:v>4532.56931006788</c:v>
                </c:pt>
                <c:pt idx="226" formatCode="0.0">
                  <c:v>4366.8809765540273</c:v>
                </c:pt>
                <c:pt idx="227" formatCode="0.0">
                  <c:v>4201.4566442950863</c:v>
                </c:pt>
                <c:pt idx="228" formatCode="0.0">
                  <c:v>4168.5934955994026</c:v>
                </c:pt>
                <c:pt idx="229" formatCode="0.0">
                  <c:v>4136.0593580564837</c:v>
                </c:pt>
                <c:pt idx="230" formatCode="0.0">
                  <c:v>4103.5837155113932</c:v>
                </c:pt>
                <c:pt idx="231" formatCode="0.0">
                  <c:v>4070.6899920438345</c:v>
                </c:pt>
                <c:pt idx="232" formatCode="0.0">
                  <c:v>4037.1152216117766</c:v>
                </c:pt>
                <c:pt idx="233" formatCode="0.0">
                  <c:v>4002.8008976288452</c:v>
                </c:pt>
                <c:pt idx="234" formatCode="0.0">
                  <c:v>3969.3183297026726</c:v>
                </c:pt>
                <c:pt idx="235" formatCode="0.0">
                  <c:v>3935.6315531678993</c:v>
                </c:pt>
                <c:pt idx="236" formatCode="0.0">
                  <c:v>3901.5077688804299</c:v>
                </c:pt>
                <c:pt idx="237" formatCode="0.0">
                  <c:v>3868.8214168476784</c:v>
                </c:pt>
                <c:pt idx="238" formatCode="0.0">
                  <c:v>3836.9558813573485</c:v>
                </c:pt>
                <c:pt idx="239" formatCode="0.0">
                  <c:v>3804.6787064219034</c:v>
                </c:pt>
                <c:pt idx="240" formatCode="0.0">
                  <c:v>4065.3187657352469</c:v>
                </c:pt>
                <c:pt idx="241" formatCode="0.0">
                  <c:v>4325.5845232907186</c:v>
                </c:pt>
                <c:pt idx="242" formatCode="0.0">
                  <c:v>4585.9029707281843</c:v>
                </c:pt>
                <c:pt idx="243" formatCode="0.0">
                  <c:v>4845.8997080870122</c:v>
                </c:pt>
                <c:pt idx="244" formatCode="0.0">
                  <c:v>5105.5746513391359</c:v>
                </c:pt>
                <c:pt idx="245" formatCode="0.0">
                  <c:v>5365.2995309818589</c:v>
                </c:pt>
                <c:pt idx="246" formatCode="0.0">
                  <c:v>5623.9970909785116</c:v>
                </c:pt>
                <c:pt idx="247" formatCode="0.0">
                  <c:v>5882.7449462078475</c:v>
                </c:pt>
                <c:pt idx="248" formatCode="0.0">
                  <c:v>6143.0352718605936</c:v>
                </c:pt>
                <c:pt idx="249" formatCode="0.0">
                  <c:v>6398.8075889633083</c:v>
                </c:pt>
                <c:pt idx="250" formatCode="0.0">
                  <c:v>6653.1568461423376</c:v>
                </c:pt>
                <c:pt idx="251" formatCode="0.0">
                  <c:v>6908.443349966964</c:v>
                </c:pt>
                <c:pt idx="252" formatCode="0.0">
                  <c:v>6773.0627228026688</c:v>
                </c:pt>
                <c:pt idx="253" formatCode="0.0">
                  <c:v>6638.2147365352212</c:v>
                </c:pt>
                <c:pt idx="254" formatCode="0.0">
                  <c:v>6503.7932969304511</c:v>
                </c:pt>
                <c:pt idx="255" formatCode="0.0">
                  <c:v>6370.3258658732884</c:v>
                </c:pt>
                <c:pt idx="256" formatCode="0.0">
                  <c:v>6237.8073005629667</c:v>
                </c:pt>
                <c:pt idx="257" formatCode="0.0">
                  <c:v>6105.3899765017441</c:v>
                </c:pt>
                <c:pt idx="258" formatCode="0.0">
                  <c:v>5974.2355056789838</c:v>
                </c:pt>
                <c:pt idx="259" formatCode="0.0">
                  <c:v>5842.8602594734466</c:v>
                </c:pt>
                <c:pt idx="260" formatCode="0.0">
                  <c:v>5711.2854529967535</c:v>
                </c:pt>
                <c:pt idx="261" formatCode="0.0">
                  <c:v>5582.7357451374219</c:v>
                </c:pt>
                <c:pt idx="262" formatCode="0.0">
                  <c:v>5456.4857038755144</c:v>
                </c:pt>
                <c:pt idx="263" formatCode="0.0">
                  <c:v>5329.914719226942</c:v>
                </c:pt>
                <c:pt idx="264" formatCode="0.0">
                  <c:v>5328.5504013633436</c:v>
                </c:pt>
                <c:pt idx="265" formatCode="0.0">
                  <c:v>5327.8286159076706</c:v>
                </c:pt>
                <c:pt idx="266" formatCode="0.0">
                  <c:v>5327.1068304519968</c:v>
                </c:pt>
                <c:pt idx="267" formatCode="0.0">
                  <c:v>5327.0275732931668</c:v>
                </c:pt>
                <c:pt idx="268" formatCode="0.0">
                  <c:v>5328.2344731825624</c:v>
                </c:pt>
                <c:pt idx="269" formatCode="0.0">
                  <c:v>5329.4402683407379</c:v>
                </c:pt>
                <c:pt idx="270" formatCode="0.0">
                  <c:v>5330.9681116167976</c:v>
                </c:pt>
                <c:pt idx="271" formatCode="0.0">
                  <c:v>5333.136452300876</c:v>
                </c:pt>
                <c:pt idx="272" formatCode="0.0">
                  <c:v>5334.6642955769366</c:v>
                </c:pt>
                <c:pt idx="273" formatCode="0.0">
                  <c:v>5337.1581152284825</c:v>
                </c:pt>
                <c:pt idx="274" formatCode="0.0">
                  <c:v>5339.657881727554</c:v>
                </c:pt>
                <c:pt idx="275" formatCode="0.0">
                  <c:v>5342.8029818918967</c:v>
                </c:pt>
                <c:pt idx="276" formatCode="0.0">
                  <c:v>5455.8061550963439</c:v>
                </c:pt>
                <c:pt idx="277" formatCode="0.0">
                  <c:v>5568.4891356959897</c:v>
                </c:pt>
                <c:pt idx="278" formatCode="0.0">
                  <c:v>5680.7680596022719</c:v>
                </c:pt>
                <c:pt idx="279" formatCode="0.0">
                  <c:v>5793.5350292101975</c:v>
                </c:pt>
                <c:pt idx="280" formatCode="0.0">
                  <c:v>5906.1483045932164</c:v>
                </c:pt>
                <c:pt idx="281" formatCode="0.0">
                  <c:v>6019.0836280941185</c:v>
                </c:pt>
                <c:pt idx="282" formatCode="0.0">
                  <c:v>6131.2910810608337</c:v>
                </c:pt>
                <c:pt idx="283" formatCode="0.0">
                  <c:v>6244.310770007155</c:v>
                </c:pt>
                <c:pt idx="284" formatCode="0.0">
                  <c:v>6356.5182229738703</c:v>
                </c:pt>
                <c:pt idx="285" formatCode="0.0">
                  <c:v>6467.674946937469</c:v>
                </c:pt>
                <c:pt idx="286" formatCode="0.0">
                  <c:v>6577.7796567512978</c:v>
                </c:pt>
                <c:pt idx="287" formatCode="0.0">
                  <c:v>6688.3698528297291</c:v>
                </c:pt>
                <c:pt idx="288" formatCode="0.0">
                  <c:v>6736.5397584427055</c:v>
                </c:pt>
                <c:pt idx="289" formatCode="0.0">
                  <c:v>6784.270332153671</c:v>
                </c:pt>
                <c:pt idx="290" formatCode="0.0">
                  <c:v>6832.8442944600138</c:v>
                </c:pt>
                <c:pt idx="291" formatCode="0.0">
                  <c:v>6880.1702241859093</c:v>
                </c:pt>
                <c:pt idx="292" formatCode="0.0">
                  <c:v>6926.6850989373634</c:v>
                </c:pt>
                <c:pt idx="293" formatCode="0.0">
                  <c:v>6974.0792765210599</c:v>
                </c:pt>
                <c:pt idx="294" formatCode="0.0">
                  <c:v>7022.3198878747726</c:v>
                </c:pt>
                <c:pt idx="295" formatCode="0.0">
                  <c:v>7069.7482632488782</c:v>
                </c:pt>
                <c:pt idx="296" formatCode="0.0">
                  <c:v>7117.9888746025899</c:v>
                </c:pt>
                <c:pt idx="297" formatCode="0.0">
                  <c:v>7164.8761100634865</c:v>
                </c:pt>
                <c:pt idx="298" formatCode="0.0">
                  <c:v>7211.7299314942966</c:v>
                </c:pt>
                <c:pt idx="299" formatCode="0.0">
                  <c:v>7257.3364532334263</c:v>
                </c:pt>
                <c:pt idx="300" formatCode="0.0">
                  <c:v>7116.5135442794326</c:v>
                </c:pt>
                <c:pt idx="301" formatCode="0.0">
                  <c:v>6975.7943655498539</c:v>
                </c:pt>
                <c:pt idx="302" formatCode="0.0">
                  <c:v>6834.3007382141905</c:v>
                </c:pt>
                <c:pt idx="303" formatCode="0.0">
                  <c:v>6692.911809999503</c:v>
                </c:pt>
                <c:pt idx="304" formatCode="0.0">
                  <c:v>6550.5218765205072</c:v>
                </c:pt>
                <c:pt idx="305" formatCode="0.0">
                  <c:v>6407.252640209269</c:v>
                </c:pt>
                <c:pt idx="306" formatCode="0.0">
                  <c:v>6262.8778561936861</c:v>
                </c:pt>
                <c:pt idx="307" formatCode="0.0">
                  <c:v>6118.503072178104</c:v>
                </c:pt>
                <c:pt idx="308" formatCode="0.0">
                  <c:v>5973.134463695892</c:v>
                </c:pt>
                <c:pt idx="309" formatCode="0.0">
                  <c:v>5830.1865369973048</c:v>
                </c:pt>
                <c:pt idx="310" formatCode="0.0">
                  <c:v>5686.684270732374</c:v>
                </c:pt>
                <c:pt idx="311" formatCode="0.0">
                  <c:v>5543.2895769502329</c:v>
                </c:pt>
                <c:pt idx="312" formatCode="0.0">
                  <c:v>5594.2365054753745</c:v>
                </c:pt>
                <c:pt idx="313" formatCode="0.0">
                  <c:v>5647.3678657163055</c:v>
                </c:pt>
                <c:pt idx="314" formatCode="0.0">
                  <c:v>5699.7234553862127</c:v>
                </c:pt>
                <c:pt idx="315" formatCode="0.0">
                  <c:v>5751.67573507406</c:v>
                </c:pt>
                <c:pt idx="316" formatCode="0.0">
                  <c:v>5804.9977272908127</c:v>
                </c:pt>
                <c:pt idx="317" formatCode="0.0">
                  <c:v>5857.9510122429665</c:v>
                </c:pt>
                <c:pt idx="318" formatCode="0.0">
                  <c:v>5910.0996642201007</c:v>
                </c:pt>
                <c:pt idx="319" formatCode="0.0">
                  <c:v>5962.6149218212995</c:v>
                </c:pt>
                <c:pt idx="320" formatCode="0.0">
                  <c:v>6015.7573982650629</c:v>
                </c:pt>
                <c:pt idx="321" formatCode="0.0">
                  <c:v>6071.556200740004</c:v>
                </c:pt>
                <c:pt idx="322" formatCode="0.0">
                  <c:v>6127.9765737672651</c:v>
                </c:pt>
                <c:pt idx="323" formatCode="0.0">
                  <c:v>6183.9867372142871</c:v>
                </c:pt>
                <c:pt idx="324" formatCode="0.0">
                  <c:v>6102.1263255891527</c:v>
                </c:pt>
                <c:pt idx="325" formatCode="0.0">
                  <c:v>6018.1065293473184</c:v>
                </c:pt>
                <c:pt idx="326" formatCode="0.0">
                  <c:v>5935.508174959089</c:v>
                </c:pt>
                <c:pt idx="327" formatCode="0.0">
                  <c:v>5853.9587637912527</c:v>
                </c:pt>
                <c:pt idx="328" formatCode="0.0">
                  <c:v>5772.3520926558567</c:v>
                </c:pt>
                <c:pt idx="329" formatCode="0.0">
                  <c:v>5690.8026814880213</c:v>
                </c:pt>
                <c:pt idx="330" formatCode="0.0">
                  <c:v>5612.2845638442268</c:v>
                </c:pt>
                <c:pt idx="331" formatCode="0.0">
                  <c:v>5533.713536583341</c:v>
                </c:pt>
                <c:pt idx="332" formatCode="0.0">
                  <c:v>5454.5693810090843</c:v>
                </c:pt>
                <c:pt idx="333" formatCode="0.0">
                  <c:v>5371.4825871000894</c:v>
                </c:pt>
                <c:pt idx="334" formatCode="0.0">
                  <c:v>5289.3908591911686</c:v>
                </c:pt>
                <c:pt idx="335" formatCode="0.0">
                  <c:v>5208.6652294586265</c:v>
                </c:pt>
                <c:pt idx="336" formatCode="0.0">
                  <c:v>5235.0773838097502</c:v>
                </c:pt>
                <c:pt idx="337" formatCode="0.0">
                  <c:v>5261.8000927393805</c:v>
                </c:pt>
                <c:pt idx="338" formatCode="0.0">
                  <c:v>5285.5819993573614</c:v>
                </c:pt>
                <c:pt idx="339" formatCode="0.0">
                  <c:v>5311.3527177433762</c:v>
                </c:pt>
                <c:pt idx="340" formatCode="0.0">
                  <c:v>5336.4820280882032</c:v>
                </c:pt>
                <c:pt idx="341" formatCode="0.0">
                  <c:v>5361.5932987271126</c:v>
                </c:pt>
                <c:pt idx="342" formatCode="0.0">
                  <c:v>5384.8138308863454</c:v>
                </c:pt>
                <c:pt idx="343" formatCode="0.0">
                  <c:v>5406.736450373257</c:v>
                </c:pt>
                <c:pt idx="344" formatCode="0.0">
                  <c:v>5429.9264060018777</c:v>
                </c:pt>
                <c:pt idx="345" formatCode="0.0">
                  <c:v>5452.4329998031908</c:v>
                </c:pt>
                <c:pt idx="346" formatCode="0.0">
                  <c:v>5474.3153546336116</c:v>
                </c:pt>
                <c:pt idx="347" formatCode="0.0">
                  <c:v>5495.8978707319775</c:v>
                </c:pt>
                <c:pt idx="348" formatCode="0.0">
                  <c:v>5537.5388268686384</c:v>
                </c:pt>
                <c:pt idx="349" formatCode="0.0">
                  <c:v>5580.2547152729967</c:v>
                </c:pt>
                <c:pt idx="350" formatCode="0.0">
                  <c:v>5623.8118497019123</c:v>
                </c:pt>
                <c:pt idx="351" formatCode="0.0">
                  <c:v>5664.357133956617</c:v>
                </c:pt>
                <c:pt idx="352" formatCode="0.0">
                  <c:v>5703.8143629551487</c:v>
                </c:pt>
                <c:pt idx="353" formatCode="0.0">
                  <c:v>5741.4890763120866</c:v>
                </c:pt>
                <c:pt idx="354" formatCode="0.0">
                  <c:v>5780.1948133158949</c:v>
                </c:pt>
                <c:pt idx="355" formatCode="0.0">
                  <c:v>5818.1334539799982</c:v>
                </c:pt>
                <c:pt idx="356" formatCode="0.0">
                  <c:v>5855.0474181008703</c:v>
                </c:pt>
                <c:pt idx="357" formatCode="0.0">
                  <c:v>5891.534851731406</c:v>
                </c:pt>
                <c:pt idx="358" formatCode="0.0">
                  <c:v>5927.3320331039549</c:v>
                </c:pt>
                <c:pt idx="359" formatCode="0.0">
                  <c:v>5961.0858140919709</c:v>
                </c:pt>
                <c:pt idx="360" formatCode="0.0">
                  <c:v>5985.1413560804012</c:v>
                </c:pt>
                <c:pt idx="361" formatCode="0.0">
                  <c:v>6008.1219658011341</c:v>
                </c:pt>
                <c:pt idx="362" formatCode="0.0">
                  <c:v>6031.4333335399824</c:v>
                </c:pt>
                <c:pt idx="363" formatCode="0.0">
                  <c:v>6054.0065688587101</c:v>
                </c:pt>
                <c:pt idx="364" formatCode="0.0">
                  <c:v>6076.5556562704251</c:v>
                </c:pt>
                <c:pt idx="365" formatCode="0.0">
                  <c:v>6102.2976212468648</c:v>
                </c:pt>
                <c:pt idx="366" formatCode="0.0">
                  <c:v>6125.5386017149031</c:v>
                </c:pt>
                <c:pt idx="367" formatCode="0.0">
                  <c:v>6150.5308951879952</c:v>
                </c:pt>
                <c:pt idx="368" formatCode="0.0">
                  <c:v>6175.5041396534489</c:v>
                </c:pt>
                <c:pt idx="369" formatCode="0.0">
                  <c:v>6202.5693304817887</c:v>
                </c:pt>
                <c:pt idx="370" formatCode="0.0">
                  <c:v>6231.0418843309144</c:v>
                </c:pt>
                <c:pt idx="371" formatCode="0.0">
                  <c:v>6261.2316393661667</c:v>
                </c:pt>
                <c:pt idx="372" formatCode="0.0">
                  <c:v>6221.6098309738254</c:v>
                </c:pt>
                <c:pt idx="373" formatCode="0.0">
                  <c:v>6180.3246305229241</c:v>
                </c:pt>
                <c:pt idx="374" formatCode="0.0">
                  <c:v>6139.5050959995933</c:v>
                </c:pt>
                <c:pt idx="375" formatCode="0.0">
                  <c:v>6099.1472164742981</c:v>
                </c:pt>
                <c:pt idx="376" formatCode="0.0">
                  <c:v>6059.2470229885921</c:v>
                </c:pt>
                <c:pt idx="377" formatCode="0.0">
                  <c:v>6017.611866862736</c:v>
                </c:pt>
                <c:pt idx="378" formatCode="0.0">
                  <c:v>5980.0728115711145</c:v>
                </c:pt>
                <c:pt idx="379" formatCode="0.0">
                  <c:v>5940.2366305880741</c:v>
                </c:pt>
                <c:pt idx="380" formatCode="0.0">
                  <c:v>5899.8137189033068</c:v>
                </c:pt>
                <c:pt idx="381" formatCode="0.0">
                  <c:v>5860.9899339124868</c:v>
                </c:pt>
                <c:pt idx="382" formatCode="0.0">
                  <c:v>5816.9074729177655</c:v>
                </c:pt>
                <c:pt idx="383" formatCode="0.0">
                  <c:v>5772.8250119230443</c:v>
                </c:pt>
                <c:pt idx="384" formatCode="0.0">
                  <c:v>5958.1533935420948</c:v>
                </c:pt>
                <c:pt idx="385" formatCode="0.0">
                  <c:v>6143.3437206083809</c:v>
                </c:pt>
                <c:pt idx="386" formatCode="0.0">
                  <c:v>6329.0777740518488</c:v>
                </c:pt>
                <c:pt idx="387" formatCode="0.0">
                  <c:v>6515.3520931580233</c:v>
                </c:pt>
                <c:pt idx="388" formatCode="0.0">
                  <c:v>6701.7161909150609</c:v>
                </c:pt>
                <c:pt idx="389" formatCode="0.0">
                  <c:v>6888.2879244751493</c:v>
                </c:pt>
                <c:pt idx="390" formatCode="0.0">
                  <c:v>7071.2267529769033</c:v>
                </c:pt>
                <c:pt idx="391" formatCode="0.0">
                  <c:v>7256.4627071700761</c:v>
                </c:pt>
                <c:pt idx="392" formatCode="0.0">
                  <c:v>7443.0015154115736</c:v>
                </c:pt>
                <c:pt idx="393" formatCode="0.0">
                  <c:v>7625.3689328344981</c:v>
                </c:pt>
                <c:pt idx="394" formatCode="0.0">
                  <c:v>7810.5169362404968</c:v>
                </c:pt>
                <c:pt idx="395" formatCode="0.0">
                  <c:v>7996.5442591896244</c:v>
                </c:pt>
                <c:pt idx="396" formatCode="0.0">
                  <c:v>8212.6623078465764</c:v>
                </c:pt>
                <c:pt idx="397" formatCode="0.0">
                  <c:v>8427.6577526488836</c:v>
                </c:pt>
                <c:pt idx="398" formatCode="0.0">
                  <c:v>8641.9378186053</c:v>
                </c:pt>
                <c:pt idx="399" formatCode="0.0">
                  <c:v>8852.6153607347514</c:v>
                </c:pt>
                <c:pt idx="400" formatCode="0.0">
                  <c:v>9061.889516180061</c:v>
                </c:pt>
                <c:pt idx="401" formatCode="0.0">
                  <c:v>9270.465580759992</c:v>
                </c:pt>
                <c:pt idx="402" formatCode="0.0">
                  <c:v>9475.8289819615966</c:v>
                </c:pt>
                <c:pt idx="403" formatCode="0.0">
                  <c:v>9677.8119428564169</c:v>
                </c:pt>
                <c:pt idx="404" formatCode="0.0">
                  <c:v>9876.9978491238726</c:v>
                </c:pt>
                <c:pt idx="405" formatCode="0.0">
                  <c:v>10069.567579902692</c:v>
                </c:pt>
                <c:pt idx="406" formatCode="0.0">
                  <c:v>10264.444917440331</c:v>
                </c:pt>
                <c:pt idx="407" formatCode="0.0">
                  <c:v>10456.260603476261</c:v>
                </c:pt>
                <c:pt idx="408" formatCode="0.0">
                  <c:v>10046.786929831636</c:v>
                </c:pt>
                <c:pt idx="409" formatCode="0.0">
                  <c:v>9640.5419515750073</c:v>
                </c:pt>
                <c:pt idx="410" formatCode="0.0">
                  <c:v>9235.4612035499922</c:v>
                </c:pt>
                <c:pt idx="411" formatCode="0.0">
                  <c:v>8834.7362628079009</c:v>
                </c:pt>
                <c:pt idx="412" formatCode="0.0">
                  <c:v>8436.9206449207031</c:v>
                </c:pt>
                <c:pt idx="413" formatCode="0.0">
                  <c:v>8038.724397352893</c:v>
                </c:pt>
                <c:pt idx="414" formatCode="0.0">
                  <c:v>7646.6017649932392</c:v>
                </c:pt>
                <c:pt idx="415" formatCode="0.0">
                  <c:v>7256.6386573167747</c:v>
                </c:pt>
                <c:pt idx="416" formatCode="0.0">
                  <c:v>6870.0822829373992</c:v>
                </c:pt>
                <c:pt idx="417" formatCode="0.0">
                  <c:v>6492.9677700508064</c:v>
                </c:pt>
                <c:pt idx="418" formatCode="0.0">
                  <c:v>6114.0857140398275</c:v>
                </c:pt>
                <c:pt idx="419" formatCode="0.0">
                  <c:v>5737.6906349094488</c:v>
                </c:pt>
                <c:pt idx="420" formatCode="0.0">
                  <c:v>5669.4002997882135</c:v>
                </c:pt>
                <c:pt idx="421" formatCode="0.0">
                  <c:v>5601.0660795555341</c:v>
                </c:pt>
                <c:pt idx="422" formatCode="0.0">
                  <c:v>5532.7318593228547</c:v>
                </c:pt>
                <c:pt idx="423" formatCode="0.0">
                  <c:v>5464.0926053424701</c:v>
                </c:pt>
                <c:pt idx="424" formatCode="0.0">
                  <c:v>5394.0608296102155</c:v>
                </c:pt>
                <c:pt idx="425" formatCode="0.0">
                  <c:v>5325.5542263408743</c:v>
                </c:pt>
                <c:pt idx="426" formatCode="0.0">
                  <c:v>5255.2626841679448</c:v>
                </c:pt>
                <c:pt idx="427" formatCode="0.0">
                  <c:v>5185.6735136957896</c:v>
                </c:pt>
                <c:pt idx="428" formatCode="0.0">
                  <c:v>5115.2158858175344</c:v>
                </c:pt>
                <c:pt idx="429" formatCode="0.0">
                  <c:v>5044.6649070660769</c:v>
                </c:pt>
                <c:pt idx="430" formatCode="0.0">
                  <c:v>4975.8540469574154</c:v>
                </c:pt>
                <c:pt idx="431" formatCode="0.0">
                  <c:v>4906.2193389075283</c:v>
                </c:pt>
                <c:pt idx="432" formatCode="0.0">
                  <c:v>5097.8381525738496</c:v>
                </c:pt>
                <c:pt idx="433" formatCode="0.0">
                  <c:v>5287.6775413221339</c:v>
                </c:pt>
                <c:pt idx="434" formatCode="0.0">
                  <c:v>5476.0059204896543</c:v>
                </c:pt>
                <c:pt idx="435" formatCode="0.0">
                  <c:v>5662.4562153557044</c:v>
                </c:pt>
                <c:pt idx="436" formatCode="0.0">
                  <c:v>5849.3135929122345</c:v>
                </c:pt>
                <c:pt idx="437" formatCode="0.0">
                  <c:v>6034.3069850019974</c:v>
                </c:pt>
                <c:pt idx="438" formatCode="0.0">
                  <c:v>6218.0773326217923</c:v>
                </c:pt>
                <c:pt idx="439" formatCode="0.0">
                  <c:v>6402.366224164407</c:v>
                </c:pt>
                <c:pt idx="440" formatCode="0.0">
                  <c:v>6586.1752623251878</c:v>
                </c:pt>
                <c:pt idx="441" formatCode="0.0">
                  <c:v>6768.3619134843029</c:v>
                </c:pt>
                <c:pt idx="442" formatCode="0.0">
                  <c:v>6949.6621104887918</c:v>
                </c:pt>
                <c:pt idx="443" formatCode="0.0">
                  <c:v>7130.0170624364864</c:v>
                </c:pt>
                <c:pt idx="444" formatCode="0.0">
                  <c:v>7078.6564909623421</c:v>
                </c:pt>
                <c:pt idx="445" formatCode="0.0">
                  <c:v>7027.4574212751568</c:v>
                </c:pt>
                <c:pt idx="446" formatCode="0.0">
                  <c:v>6977.0932896749237</c:v>
                </c:pt>
                <c:pt idx="447" formatCode="0.0">
                  <c:v>6927.5962554654143</c:v>
                </c:pt>
                <c:pt idx="448" formatCode="0.0">
                  <c:v>6878.1372567440703</c:v>
                </c:pt>
                <c:pt idx="449" formatCode="0.0">
                  <c:v>6829.8711491940921</c:v>
                </c:pt>
                <c:pt idx="450" formatCode="0.0">
                  <c:v>6781.4173085799794</c:v>
                </c:pt>
                <c:pt idx="451" formatCode="0.0">
                  <c:v>6732.9634679658666</c:v>
                </c:pt>
                <c:pt idx="452" formatCode="0.0">
                  <c:v>6685.5815493708096</c:v>
                </c:pt>
                <c:pt idx="453" formatCode="0.0">
                  <c:v>6639.3041316967556</c:v>
                </c:pt>
                <c:pt idx="454" formatCode="0.0">
                  <c:v>6593.0606752572749</c:v>
                </c:pt>
                <c:pt idx="455" formatCode="0.0">
                  <c:v>6548.6149567946404</c:v>
                </c:pt>
                <c:pt idx="456" formatCode="0.0">
                  <c:v>6593.4788058727099</c:v>
                </c:pt>
                <c:pt idx="457" formatCode="0.0">
                  <c:v>6638.9730273252135</c:v>
                </c:pt>
                <c:pt idx="458" formatCode="0.0">
                  <c:v>6684.7805907645443</c:v>
                </c:pt>
                <c:pt idx="459" formatCode="0.0">
                  <c:v>6730.8750099695008</c:v>
                </c:pt>
                <c:pt idx="460" formatCode="0.0">
                  <c:v>6776.9441925363271</c:v>
                </c:pt>
                <c:pt idx="461" formatCode="0.0">
                  <c:v>6823.3235066081679</c:v>
                </c:pt>
                <c:pt idx="462" formatCode="0.0">
                  <c:v>6871.0128415267509</c:v>
                </c:pt>
                <c:pt idx="463" formatCode="0.0">
                  <c:v>6918.7021764453348</c:v>
                </c:pt>
                <c:pt idx="464" formatCode="0.0">
                  <c:v>6964.6205095478645</c:v>
                </c:pt>
                <c:pt idx="465" formatCode="0.0">
                  <c:v>7009.8226038868142</c:v>
                </c:pt>
                <c:pt idx="466" formatCode="0.0">
                  <c:v>7055.3579881266141</c:v>
                </c:pt>
                <c:pt idx="467" formatCode="0.0">
                  <c:v>7099.8455800383799</c:v>
                </c:pt>
                <c:pt idx="468" formatCode="0.0">
                  <c:v>7167.9828402952462</c:v>
                </c:pt>
                <c:pt idx="469" formatCode="0.0">
                  <c:v>7236.8468914981768</c:v>
                </c:pt>
                <c:pt idx="470" formatCode="0.0">
                  <c:v>7306.0736722080928</c:v>
                </c:pt>
                <c:pt idx="471" formatCode="0.0">
                  <c:v>7376.0245840631287</c:v>
                </c:pt>
                <c:pt idx="472" formatCode="0.0">
                  <c:v>7446.3368991756543</c:v>
                </c:pt>
                <c:pt idx="473" formatCode="0.0">
                  <c:v>7517.0101770785659</c:v>
                </c:pt>
                <c:pt idx="474" formatCode="0.0">
                  <c:v>7588.0439781095129</c:v>
                </c:pt>
                <c:pt idx="475" formatCode="0.0">
                  <c:v>7659.0777791404607</c:v>
                </c:pt>
                <c:pt idx="476" formatCode="0.0">
                  <c:v>7731.54929208661</c:v>
                </c:pt>
                <c:pt idx="477" formatCode="0.0">
                  <c:v>7804.7370437963409</c:v>
                </c:pt>
                <c:pt idx="478" formatCode="0.0">
                  <c:v>7877.9247955060719</c:v>
                </c:pt>
                <c:pt idx="479" formatCode="0.0">
                  <c:v>7951.8270496429859</c:v>
                </c:pt>
                <c:pt idx="480" formatCode="0.0">
                  <c:v>7898.8148693120338</c:v>
                </c:pt>
                <c:pt idx="481" formatCode="0.0">
                  <c:v>7845.8026889810799</c:v>
                </c:pt>
                <c:pt idx="482" formatCode="0.0">
                  <c:v>7792.790508650126</c:v>
                </c:pt>
                <c:pt idx="483" formatCode="0.0">
                  <c:v>7739.778328319172</c:v>
                </c:pt>
                <c:pt idx="484" formatCode="0.0">
                  <c:v>7686.7661479882181</c:v>
                </c:pt>
                <c:pt idx="485" formatCode="0.0">
                  <c:v>7633.7539676572651</c:v>
                </c:pt>
                <c:pt idx="486" formatCode="0.0">
                  <c:v>7580.7417873263121</c:v>
                </c:pt>
                <c:pt idx="487" formatCode="0.0">
                  <c:v>7527.7296069953591</c:v>
                </c:pt>
                <c:pt idx="488" formatCode="0.0">
                  <c:v>7474.717426664406</c:v>
                </c:pt>
                <c:pt idx="489" formatCode="0.0">
                  <c:v>7421.7052463334521</c:v>
                </c:pt>
                <c:pt idx="490" formatCode="0.0">
                  <c:v>7368.6930660024991</c:v>
                </c:pt>
                <c:pt idx="491" formatCode="0.0">
                  <c:v>7315.680885671547</c:v>
                </c:pt>
              </c:numCache>
            </c:numRef>
          </c:val>
          <c:smooth val="0"/>
        </c:ser>
        <c:ser>
          <c:idx val="4"/>
          <c:order val="3"/>
          <c:tx>
            <c:v>South Korea</c:v>
          </c:tx>
          <c:spPr>
            <a:ln w="254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Data'!$AKU$692:$AKU$1183</c:f>
              <c:numCache>
                <c:formatCode>General</c:formatCode>
                <c:ptCount val="492"/>
                <c:pt idx="71" formatCode="0.0">
                  <c:v>871.48629357944355</c:v>
                </c:pt>
                <c:pt idx="72" formatCode="0.0">
                  <c:v>866.54442974431026</c:v>
                </c:pt>
                <c:pt idx="73" formatCode="0.0">
                  <c:v>861.4587092308816</c:v>
                </c:pt>
                <c:pt idx="74" formatCode="0.0">
                  <c:v>856.56669014888053</c:v>
                </c:pt>
                <c:pt idx="75" formatCode="0.0">
                  <c:v>852.30213997860039</c:v>
                </c:pt>
                <c:pt idx="76" formatCode="0.0">
                  <c:v>847.69330094176826</c:v>
                </c:pt>
                <c:pt idx="77" formatCode="0.0">
                  <c:v>843.07839437621226</c:v>
                </c:pt>
                <c:pt idx="78" formatCode="0.0">
                  <c:v>838.96417408069397</c:v>
                </c:pt>
                <c:pt idx="79" formatCode="0.0">
                  <c:v>835.2285238240612</c:v>
                </c:pt>
                <c:pt idx="80" formatCode="0.0">
                  <c:v>831.40774487356327</c:v>
                </c:pt>
                <c:pt idx="81" formatCode="0.0">
                  <c:v>828.07273804010424</c:v>
                </c:pt>
                <c:pt idx="82" formatCode="0.0">
                  <c:v>824.71935991393786</c:v>
                </c:pt>
                <c:pt idx="83" formatCode="0.0">
                  <c:v>821.2709726631972</c:v>
                </c:pt>
                <c:pt idx="84" formatCode="0.0">
                  <c:v>777.06095867887041</c:v>
                </c:pt>
                <c:pt idx="85" formatCode="0.0">
                  <c:v>733.66056955912052</c:v>
                </c:pt>
                <c:pt idx="86" formatCode="0.0">
                  <c:v>690.65715010623296</c:v>
                </c:pt>
                <c:pt idx="87" formatCode="0.0">
                  <c:v>648.09837220910936</c:v>
                </c:pt>
                <c:pt idx="88" formatCode="0.0">
                  <c:v>605.92287585741485</c:v>
                </c:pt>
                <c:pt idx="89" formatCode="0.0">
                  <c:v>564.05179534894023</c:v>
                </c:pt>
                <c:pt idx="90" formatCode="0.0">
                  <c:v>522.53385181113265</c:v>
                </c:pt>
                <c:pt idx="91" formatCode="0.0">
                  <c:v>481.19585666603723</c:v>
                </c:pt>
                <c:pt idx="92" formatCode="0.0">
                  <c:v>440.27324099135836</c:v>
                </c:pt>
                <c:pt idx="93" formatCode="0.0">
                  <c:v>399.88040276907901</c:v>
                </c:pt>
                <c:pt idx="94" formatCode="0.0">
                  <c:v>359.84641132452487</c:v>
                </c:pt>
                <c:pt idx="95" formatCode="0.0">
                  <c:v>320.06328211488011</c:v>
                </c:pt>
                <c:pt idx="96" formatCode="0.0">
                  <c:v>307.09720148508063</c:v>
                </c:pt>
                <c:pt idx="97" formatCode="0.0">
                  <c:v>293.97952852358566</c:v>
                </c:pt>
                <c:pt idx="98" formatCode="0.0">
                  <c:v>280.98572031828661</c:v>
                </c:pt>
                <c:pt idx="99" formatCode="0.0">
                  <c:v>268.06009307814327</c:v>
                </c:pt>
                <c:pt idx="100" formatCode="0.0">
                  <c:v>255.24251126664683</c:v>
                </c:pt>
                <c:pt idx="101" formatCode="0.0">
                  <c:v>242.54533777736808</c:v>
                </c:pt>
                <c:pt idx="102" formatCode="0.0">
                  <c:v>229.90075571615873</c:v>
                </c:pt>
                <c:pt idx="103" formatCode="0.0">
                  <c:v>217.32122152436645</c:v>
                </c:pt>
                <c:pt idx="104" formatCode="0.0">
                  <c:v>204.79343788927491</c:v>
                </c:pt>
                <c:pt idx="105" formatCode="0.0">
                  <c:v>192.27835118346437</c:v>
                </c:pt>
                <c:pt idx="106" formatCode="0.0">
                  <c:v>179.80195615458851</c:v>
                </c:pt>
                <c:pt idx="107" formatCode="0.0">
                  <c:v>167.44056417257434</c:v>
                </c:pt>
                <c:pt idx="108" formatCode="0.0">
                  <c:v>187.76091340040236</c:v>
                </c:pt>
                <c:pt idx="109" formatCode="0.0">
                  <c:v>207.99095103120806</c:v>
                </c:pt>
                <c:pt idx="110" formatCode="0.0">
                  <c:v>228.20196362975702</c:v>
                </c:pt>
                <c:pt idx="111" formatCode="0.0">
                  <c:v>248.19905335802952</c:v>
                </c:pt>
                <c:pt idx="112" formatCode="0.0">
                  <c:v>268.28822743150198</c:v>
                </c:pt>
                <c:pt idx="113" formatCode="0.0">
                  <c:v>288.3586423656476</c:v>
                </c:pt>
                <c:pt idx="114" formatCode="0.0">
                  <c:v>308.3594318708756</c:v>
                </c:pt>
                <c:pt idx="115" formatCode="0.0">
                  <c:v>328.36866390692472</c:v>
                </c:pt>
                <c:pt idx="116" formatCode="0.0">
                  <c:v>348.30873870031053</c:v>
                </c:pt>
                <c:pt idx="117" formatCode="0.0">
                  <c:v>368.35832868258001</c:v>
                </c:pt>
                <c:pt idx="118" formatCode="0.0">
                  <c:v>388.3571997180768</c:v>
                </c:pt>
                <c:pt idx="119" formatCode="0.0">
                  <c:v>408.46023741075498</c:v>
                </c:pt>
                <c:pt idx="120" formatCode="0.0">
                  <c:v>423.92992088682502</c:v>
                </c:pt>
                <c:pt idx="121" formatCode="0.0">
                  <c:v>439.25136000848323</c:v>
                </c:pt>
                <c:pt idx="122" formatCode="0.0">
                  <c:v>454.5129485508474</c:v>
                </c:pt>
                <c:pt idx="123" formatCode="0.0">
                  <c:v>470.00217700576212</c:v>
                </c:pt>
                <c:pt idx="124" formatCode="0.0">
                  <c:v>485.28839240406154</c:v>
                </c:pt>
                <c:pt idx="125" formatCode="0.0">
                  <c:v>500.51524389599757</c:v>
                </c:pt>
                <c:pt idx="126" formatCode="0.0">
                  <c:v>515.79316285642392</c:v>
                </c:pt>
                <c:pt idx="127" formatCode="0.0">
                  <c:v>531.01198284792838</c:v>
                </c:pt>
                <c:pt idx="128" formatCode="0.0">
                  <c:v>546.64775582440575</c:v>
                </c:pt>
                <c:pt idx="129" formatCode="0.0">
                  <c:v>561.68508702246675</c:v>
                </c:pt>
                <c:pt idx="130" formatCode="0.0">
                  <c:v>576.69629524073787</c:v>
                </c:pt>
                <c:pt idx="131" formatCode="0.0">
                  <c:v>591.59838720666789</c:v>
                </c:pt>
                <c:pt idx="132" formatCode="0.0">
                  <c:v>625.86663103169485</c:v>
                </c:pt>
                <c:pt idx="133" formatCode="0.0">
                  <c:v>660.33741337907247</c:v>
                </c:pt>
                <c:pt idx="134" formatCode="0.0">
                  <c:v>694.74641940572553</c:v>
                </c:pt>
                <c:pt idx="135" formatCode="0.0">
                  <c:v>728.92489207684548</c:v>
                </c:pt>
                <c:pt idx="136" formatCode="0.0">
                  <c:v>763.16508402118041</c:v>
                </c:pt>
                <c:pt idx="137" formatCode="0.0">
                  <c:v>797.26818451503448</c:v>
                </c:pt>
                <c:pt idx="138" formatCode="0.0">
                  <c:v>831.341031538528</c:v>
                </c:pt>
                <c:pt idx="139" formatCode="0.0">
                  <c:v>865.42926129656814</c:v>
                </c:pt>
                <c:pt idx="140" formatCode="0.0">
                  <c:v>899.27249385755533</c:v>
                </c:pt>
                <c:pt idx="141" formatCode="0.0">
                  <c:v>932.94021370681207</c:v>
                </c:pt>
                <c:pt idx="142" formatCode="0.0">
                  <c:v>966.5490347652227</c:v>
                </c:pt>
                <c:pt idx="143" formatCode="0.0">
                  <c:v>1000.1284835078891</c:v>
                </c:pt>
                <c:pt idx="144" formatCode="0.0">
                  <c:v>1036.9899474721885</c:v>
                </c:pt>
                <c:pt idx="145" formatCode="0.0">
                  <c:v>1074.1466577384313</c:v>
                </c:pt>
                <c:pt idx="146" formatCode="0.0">
                  <c:v>1111.4577638490423</c:v>
                </c:pt>
                <c:pt idx="147" formatCode="0.0">
                  <c:v>1148.4562794463482</c:v>
                </c:pt>
                <c:pt idx="148" formatCode="0.0">
                  <c:v>1185.5313582715212</c:v>
                </c:pt>
                <c:pt idx="149" formatCode="0.0">
                  <c:v>1222.9435235852586</c:v>
                </c:pt>
                <c:pt idx="150" formatCode="0.0">
                  <c:v>1260.2154181638646</c:v>
                </c:pt>
                <c:pt idx="151" formatCode="0.0">
                  <c:v>1297.2402136524152</c:v>
                </c:pt>
                <c:pt idx="152" formatCode="0.0">
                  <c:v>1334.189141938976</c:v>
                </c:pt>
                <c:pt idx="153" formatCode="0.0">
                  <c:v>1371.8159361297537</c:v>
                </c:pt>
                <c:pt idx="154" formatCode="0.0">
                  <c:v>1409.4846004057838</c:v>
                </c:pt>
                <c:pt idx="155" formatCode="0.0">
                  <c:v>1447.1205535697363</c:v>
                </c:pt>
                <c:pt idx="156" formatCode="0.0">
                  <c:v>1470.5247103197507</c:v>
                </c:pt>
                <c:pt idx="157" formatCode="0.0">
                  <c:v>1493.4554362463255</c:v>
                </c:pt>
                <c:pt idx="158" formatCode="0.0">
                  <c:v>1516.131469640301</c:v>
                </c:pt>
                <c:pt idx="159" formatCode="0.0">
                  <c:v>1538.9702710945191</c:v>
                </c:pt>
                <c:pt idx="160" formatCode="0.0">
                  <c:v>1561.430722131048</c:v>
                </c:pt>
                <c:pt idx="161" formatCode="0.0">
                  <c:v>1583.5318107550743</c:v>
                </c:pt>
                <c:pt idx="162" formatCode="0.0">
                  <c:v>1605.3495553146777</c:v>
                </c:pt>
                <c:pt idx="163" formatCode="0.0">
                  <c:v>1626.8706324547375</c:v>
                </c:pt>
                <c:pt idx="164" formatCode="0.0">
                  <c:v>1648.0225111749755</c:v>
                </c:pt>
                <c:pt idx="165" formatCode="0.0">
                  <c:v>1668.8071093892613</c:v>
                </c:pt>
                <c:pt idx="166" formatCode="0.0">
                  <c:v>1689.4551833632179</c:v>
                </c:pt>
                <c:pt idx="167" formatCode="0.0">
                  <c:v>1709.7252662025553</c:v>
                </c:pt>
                <c:pt idx="168" formatCode="0.0">
                  <c:v>1735.6066825112753</c:v>
                </c:pt>
                <c:pt idx="169" formatCode="0.0">
                  <c:v>1761.1629852747815</c:v>
                </c:pt>
                <c:pt idx="170" formatCode="0.0">
                  <c:v>1786.6851086113729</c:v>
                </c:pt>
                <c:pt idx="171" formatCode="0.0">
                  <c:v>1812.4435202359348</c:v>
                </c:pt>
                <c:pt idx="172" formatCode="0.0">
                  <c:v>1837.5786293980989</c:v>
                </c:pt>
                <c:pt idx="173" formatCode="0.0">
                  <c:v>1862.1156933837567</c:v>
                </c:pt>
                <c:pt idx="174" formatCode="0.0">
                  <c:v>1887.1523778147591</c:v>
                </c:pt>
                <c:pt idx="175" formatCode="0.0">
                  <c:v>1912.2473262629521</c:v>
                </c:pt>
                <c:pt idx="176" formatCode="0.0">
                  <c:v>1937.1538552808092</c:v>
                </c:pt>
                <c:pt idx="177" formatCode="0.0">
                  <c:v>1962.0118909950947</c:v>
                </c:pt>
                <c:pt idx="178" formatCode="0.0">
                  <c:v>1986.5625802131149</c:v>
                </c:pt>
                <c:pt idx="179" formatCode="0.0">
                  <c:v>2011.3241406280943</c:v>
                </c:pt>
                <c:pt idx="180" formatCode="0.0">
                  <c:v>2017.0879733522565</c:v>
                </c:pt>
                <c:pt idx="181" formatCode="0.0">
                  <c:v>2022.8524269562033</c:v>
                </c:pt>
                <c:pt idx="182" formatCode="0.0">
                  <c:v>2028.3294742608184</c:v>
                </c:pt>
                <c:pt idx="183" formatCode="0.0">
                  <c:v>2033.5208582468454</c:v>
                </c:pt>
                <c:pt idx="184" formatCode="0.0">
                  <c:v>2039.7138951129591</c:v>
                </c:pt>
                <c:pt idx="185" formatCode="0.0">
                  <c:v>2046.1864041670431</c:v>
                </c:pt>
                <c:pt idx="186" formatCode="0.0">
                  <c:v>2052.0929212914016</c:v>
                </c:pt>
                <c:pt idx="187" formatCode="0.0">
                  <c:v>2057.9984884719474</c:v>
                </c:pt>
                <c:pt idx="188" formatCode="0.0">
                  <c:v>2063.7638838869793</c:v>
                </c:pt>
                <c:pt idx="189" formatCode="0.0">
                  <c:v>2069.5290782866573</c:v>
                </c:pt>
                <c:pt idx="190" formatCode="0.0">
                  <c:v>2075.2939000321107</c:v>
                </c:pt>
                <c:pt idx="191" formatCode="0.0">
                  <c:v>2080.9216058539632</c:v>
                </c:pt>
                <c:pt idx="192" formatCode="0.0">
                  <c:v>2084.8299548695968</c:v>
                </c:pt>
                <c:pt idx="193" formatCode="0.0">
                  <c:v>2089.0322791048702</c:v>
                </c:pt>
                <c:pt idx="194" formatCode="0.0">
                  <c:v>2093.5256767512851</c:v>
                </c:pt>
                <c:pt idx="195" formatCode="0.0">
                  <c:v>2098.3065420733874</c:v>
                </c:pt>
                <c:pt idx="196" formatCode="0.0">
                  <c:v>2102.5206039613627</c:v>
                </c:pt>
                <c:pt idx="197" formatCode="0.0">
                  <c:v>2107.1632249434047</c:v>
                </c:pt>
                <c:pt idx="198" formatCode="0.0">
                  <c:v>2112.2309194326072</c:v>
                </c:pt>
                <c:pt idx="199" formatCode="0.0">
                  <c:v>2117.7202374062604</c:v>
                </c:pt>
                <c:pt idx="200" formatCode="0.0">
                  <c:v>2123.3467725842202</c:v>
                </c:pt>
                <c:pt idx="201" formatCode="0.0">
                  <c:v>2128.8322247362667</c:v>
                </c:pt>
                <c:pt idx="202" formatCode="0.0">
                  <c:v>2134.5919702912565</c:v>
                </c:pt>
                <c:pt idx="203" formatCode="0.0">
                  <c:v>2140.4866768217053</c:v>
                </c:pt>
                <c:pt idx="204" formatCode="0.0">
                  <c:v>2114.2169074401659</c:v>
                </c:pt>
                <c:pt idx="205" formatCode="0.0">
                  <c:v>2088.1134574391126</c:v>
                </c:pt>
                <c:pt idx="206" formatCode="0.0">
                  <c:v>2061.9369488237426</c:v>
                </c:pt>
                <c:pt idx="207" formatCode="0.0">
                  <c:v>2035.4276108429353</c:v>
                </c:pt>
                <c:pt idx="208" formatCode="0.0">
                  <c:v>2009.4850762962553</c:v>
                </c:pt>
                <c:pt idx="209" formatCode="0.0">
                  <c:v>1983.6836829680651</c:v>
                </c:pt>
                <c:pt idx="210" formatCode="0.0">
                  <c:v>1957.9048949345847</c:v>
                </c:pt>
                <c:pt idx="211" formatCode="0.0">
                  <c:v>1931.9129608564078</c:v>
                </c:pt>
                <c:pt idx="212" formatCode="0.0">
                  <c:v>1906.4815991895953</c:v>
                </c:pt>
                <c:pt idx="213" formatCode="0.0">
                  <c:v>1881.2550900704077</c:v>
                </c:pt>
                <c:pt idx="214" formatCode="0.0">
                  <c:v>1856.0719024793752</c:v>
                </c:pt>
                <c:pt idx="215" formatCode="0.0">
                  <c:v>1830.9318892383587</c:v>
                </c:pt>
                <c:pt idx="216" formatCode="0.0">
                  <c:v>1802.1885619745933</c:v>
                </c:pt>
                <c:pt idx="217" formatCode="0.0">
                  <c:v>1773.2782218848674</c:v>
                </c:pt>
                <c:pt idx="218" formatCode="0.0">
                  <c:v>1744.5356712098539</c:v>
                </c:pt>
                <c:pt idx="219" formatCode="0.0">
                  <c:v>1716.0783201730098</c:v>
                </c:pt>
                <c:pt idx="220" formatCode="0.0">
                  <c:v>1687.5262397939211</c:v>
                </c:pt>
                <c:pt idx="221" formatCode="0.0">
                  <c:v>1659.0688887570773</c:v>
                </c:pt>
                <c:pt idx="222" formatCode="0.0">
                  <c:v>1630.351797929382</c:v>
                </c:pt>
                <c:pt idx="223" formatCode="0.0">
                  <c:v>1601.8943951632837</c:v>
                </c:pt>
                <c:pt idx="224" formatCode="0.0">
                  <c:v>1573.3429812430702</c:v>
                </c:pt>
                <c:pt idx="225" formatCode="0.0">
                  <c:v>1545.049904129198</c:v>
                </c:pt>
                <c:pt idx="226" formatCode="0.0">
                  <c:v>1516.616672876017</c:v>
                </c:pt>
                <c:pt idx="227" formatCode="0.0">
                  <c:v>1488.2304428438088</c:v>
                </c:pt>
                <c:pt idx="228" formatCode="0.0">
                  <c:v>1533.0479358733014</c:v>
                </c:pt>
                <c:pt idx="229" formatCode="0.0">
                  <c:v>1577.8971347199445</c:v>
                </c:pt>
                <c:pt idx="230" formatCode="0.0">
                  <c:v>1622.6824723358609</c:v>
                </c:pt>
                <c:pt idx="231" formatCode="0.0">
                  <c:v>1667.1513150264709</c:v>
                </c:pt>
                <c:pt idx="232" formatCode="0.0">
                  <c:v>1711.2115201996216</c:v>
                </c:pt>
                <c:pt idx="233" formatCode="0.0">
                  <c:v>1754.9264370240405</c:v>
                </c:pt>
                <c:pt idx="234" formatCode="0.0">
                  <c:v>1798.8944069056718</c:v>
                </c:pt>
                <c:pt idx="235" formatCode="0.0">
                  <c:v>1842.7070884070922</c:v>
                </c:pt>
                <c:pt idx="236" formatCode="0.0">
                  <c:v>1886.2410041060575</c:v>
                </c:pt>
                <c:pt idx="237" formatCode="0.0">
                  <c:v>1930.4910077754882</c:v>
                </c:pt>
                <c:pt idx="238" formatCode="0.0">
                  <c:v>1974.9902513458362</c:v>
                </c:pt>
                <c:pt idx="239" formatCode="0.0">
                  <c:v>2019.178268821016</c:v>
                </c:pt>
                <c:pt idx="240" formatCode="0.0">
                  <c:v>2079.1127981597297</c:v>
                </c:pt>
                <c:pt idx="241" formatCode="0.0">
                  <c:v>2138.9641306369999</c:v>
                </c:pt>
                <c:pt idx="242" formatCode="0.0">
                  <c:v>2198.9010229726664</c:v>
                </c:pt>
                <c:pt idx="243" formatCode="0.0">
                  <c:v>2258.8394638736249</c:v>
                </c:pt>
                <c:pt idx="244" formatCode="0.0">
                  <c:v>2318.7786514571076</c:v>
                </c:pt>
                <c:pt idx="245" formatCode="0.0">
                  <c:v>2378.8013485884835</c:v>
                </c:pt>
                <c:pt idx="246" formatCode="0.0">
                  <c:v>2438.4493614813232</c:v>
                </c:pt>
                <c:pt idx="247" formatCode="0.0">
                  <c:v>2498.1807418351154</c:v>
                </c:pt>
                <c:pt idx="248" formatCode="0.0">
                  <c:v>2558.6172920575023</c:v>
                </c:pt>
                <c:pt idx="249" formatCode="0.0">
                  <c:v>2617.1078487089421</c:v>
                </c:pt>
                <c:pt idx="250" formatCode="0.0">
                  <c:v>2675.0670878393771</c:v>
                </c:pt>
                <c:pt idx="251" formatCode="0.0">
                  <c:v>2733.5237324553568</c:v>
                </c:pt>
                <c:pt idx="252" formatCode="0.0">
                  <c:v>2763.9835888103657</c:v>
                </c:pt>
                <c:pt idx="253" formatCode="0.0">
                  <c:v>2794.5933547107234</c:v>
                </c:pt>
                <c:pt idx="254" formatCode="0.0">
                  <c:v>2825.3718960307187</c:v>
                </c:pt>
                <c:pt idx="255" formatCode="0.0">
                  <c:v>2856.4671611448034</c:v>
                </c:pt>
                <c:pt idx="256" formatCode="0.0">
                  <c:v>2887.8772030190535</c:v>
                </c:pt>
                <c:pt idx="257" formatCode="0.0">
                  <c:v>2919.266722384908</c:v>
                </c:pt>
                <c:pt idx="258" formatCode="0.0">
                  <c:v>2951.1559258507937</c:v>
                </c:pt>
                <c:pt idx="259" formatCode="0.0">
                  <c:v>2982.8368724386746</c:v>
                </c:pt>
                <c:pt idx="260" formatCode="0.0">
                  <c:v>3014.5597580486533</c:v>
                </c:pt>
                <c:pt idx="261" formatCode="0.0">
                  <c:v>3047.4191166509959</c:v>
                </c:pt>
                <c:pt idx="262" formatCode="0.0">
                  <c:v>3081.3094798343718</c:v>
                </c:pt>
                <c:pt idx="263" formatCode="0.0">
                  <c:v>3115.0122710507576</c:v>
                </c:pt>
                <c:pt idx="264" formatCode="0.0">
                  <c:v>3008.774962006109</c:v>
                </c:pt>
                <c:pt idx="265" formatCode="0.0">
                  <c:v>2902.8370992312621</c:v>
                </c:pt>
                <c:pt idx="266" formatCode="0.0">
                  <c:v>2796.8992364564156</c:v>
                </c:pt>
                <c:pt idx="267" formatCode="0.0">
                  <c:v>2691.2607076930999</c:v>
                </c:pt>
                <c:pt idx="268" formatCode="0.0">
                  <c:v>2586.1446437295062</c:v>
                </c:pt>
                <c:pt idx="269" formatCode="0.0">
                  <c:v>2481.1044499698151</c:v>
                </c:pt>
                <c:pt idx="270" formatCode="0.0">
                  <c:v>2376.1759579732111</c:v>
                </c:pt>
                <c:pt idx="271" formatCode="0.0">
                  <c:v>2271.62179791073</c:v>
                </c:pt>
                <c:pt idx="272" formatCode="0.0">
                  <c:v>2166.6933059141261</c:v>
                </c:pt>
                <c:pt idx="273" formatCode="0.0">
                  <c:v>2062.1760042084802</c:v>
                </c:pt>
                <c:pt idx="274" formatCode="0.0">
                  <c:v>1957.5083685129573</c:v>
                </c:pt>
                <c:pt idx="275" formatCode="0.0">
                  <c:v>1853.1408189214019</c:v>
                </c:pt>
                <c:pt idx="276" formatCode="0.0">
                  <c:v>1756.5208235708624</c:v>
                </c:pt>
                <c:pt idx="277" formatCode="0.0">
                  <c:v>1659.7897700383382</c:v>
                </c:pt>
                <c:pt idx="278" formatCode="0.0">
                  <c:v>1563.0171296807921</c:v>
                </c:pt>
                <c:pt idx="279" formatCode="0.0">
                  <c:v>1466.2165048644458</c:v>
                </c:pt>
                <c:pt idx="280" formatCode="0.0">
                  <c:v>1369.1647350731807</c:v>
                </c:pt>
                <c:pt idx="281" formatCode="0.0">
                  <c:v>1272.2246670450033</c:v>
                </c:pt>
                <c:pt idx="282" formatCode="0.0">
                  <c:v>1175.1311286947866</c:v>
                </c:pt>
                <c:pt idx="283" formatCode="0.0">
                  <c:v>1078.1211883052392</c:v>
                </c:pt>
                <c:pt idx="284" formatCode="0.0">
                  <c:v>981.02764995502218</c:v>
                </c:pt>
                <c:pt idx="285" formatCode="0.0">
                  <c:v>883.668514569953</c:v>
                </c:pt>
                <c:pt idx="286" formatCode="0.0">
                  <c:v>786.04319283183997</c:v>
                </c:pt>
                <c:pt idx="287" formatCode="0.0">
                  <c:v>688.38871207657485</c:v>
                </c:pt>
                <c:pt idx="288" formatCode="0.0">
                  <c:v>774.93744510337717</c:v>
                </c:pt>
                <c:pt idx="289" formatCode="0.0">
                  <c:v>861.38170799371858</c:v>
                </c:pt>
                <c:pt idx="290" formatCode="0.0">
                  <c:v>947.97202784554293</c:v>
                </c:pt>
                <c:pt idx="291" formatCode="0.0">
                  <c:v>1034.3746434648956</c:v>
                </c:pt>
                <c:pt idx="292" formatCode="0.0">
                  <c:v>1120.6937826764593</c:v>
                </c:pt>
                <c:pt idx="293" formatCode="0.0">
                  <c:v>1207.2220141175073</c:v>
                </c:pt>
                <c:pt idx="294" formatCode="0.0">
                  <c:v>1293.8967884988756</c:v>
                </c:pt>
                <c:pt idx="295" formatCode="0.0">
                  <c:v>1380.4879649195736</c:v>
                </c:pt>
                <c:pt idx="296" formatCode="0.0">
                  <c:v>1467.1627393009421</c:v>
                </c:pt>
                <c:pt idx="297" formatCode="0.0">
                  <c:v>1553.4610364095761</c:v>
                </c:pt>
                <c:pt idx="298" formatCode="0.0">
                  <c:v>1639.6968135743621</c:v>
                </c:pt>
                <c:pt idx="299" formatCode="0.0">
                  <c:v>1725.7452193714632</c:v>
                </c:pt>
                <c:pt idx="300" formatCode="0.0">
                  <c:v>1825.3404565151379</c:v>
                </c:pt>
                <c:pt idx="301" formatCode="0.0">
                  <c:v>1924.8641329817879</c:v>
                </c:pt>
                <c:pt idx="302" formatCode="0.0">
                  <c:v>2024.1075628782792</c:v>
                </c:pt>
                <c:pt idx="303" formatCode="0.0">
                  <c:v>2123.2799403063195</c:v>
                </c:pt>
                <c:pt idx="304" formatCode="0.0">
                  <c:v>2221.9272674061208</c:v>
                </c:pt>
                <c:pt idx="305" formatCode="0.0">
                  <c:v>2320.3655022764378</c:v>
                </c:pt>
                <c:pt idx="306" formatCode="0.0">
                  <c:v>2418.350188326724</c:v>
                </c:pt>
                <c:pt idx="307" formatCode="0.0">
                  <c:v>2516.3348743770107</c:v>
                </c:pt>
                <c:pt idx="308" formatCode="0.0">
                  <c:v>2613.7982765929146</c:v>
                </c:pt>
                <c:pt idx="309" formatCode="0.0">
                  <c:v>2712.0271366501561</c:v>
                </c:pt>
                <c:pt idx="310" formatCode="0.0">
                  <c:v>2809.8396285219824</c:v>
                </c:pt>
                <c:pt idx="311" formatCode="0.0">
                  <c:v>2907.5831223664582</c:v>
                </c:pt>
                <c:pt idx="312" formatCode="0.0">
                  <c:v>2849.3837591040747</c:v>
                </c:pt>
                <c:pt idx="313" formatCode="0.0">
                  <c:v>2792.0253629501831</c:v>
                </c:pt>
                <c:pt idx="314" formatCode="0.0">
                  <c:v>2734.4432098745087</c:v>
                </c:pt>
                <c:pt idx="315" formatCode="0.0">
                  <c:v>2676.7711764642213</c:v>
                </c:pt>
                <c:pt idx="316" formatCode="0.0">
                  <c:v>2619.7567998616214</c:v>
                </c:pt>
                <c:pt idx="317" formatCode="0.0">
                  <c:v>2562.6098167795731</c:v>
                </c:pt>
                <c:pt idx="318" formatCode="0.0">
                  <c:v>2505.2830738942807</c:v>
                </c:pt>
                <c:pt idx="319" formatCode="0.0">
                  <c:v>2448.0881816282222</c:v>
                </c:pt>
                <c:pt idx="320" formatCode="0.0">
                  <c:v>2391.2827225773126</c:v>
                </c:pt>
                <c:pt idx="321" formatCode="0.0">
                  <c:v>2335.3234613435479</c:v>
                </c:pt>
                <c:pt idx="322" formatCode="0.0">
                  <c:v>2279.7513666520131</c:v>
                </c:pt>
                <c:pt idx="323" formatCode="0.0">
                  <c:v>2224.0861217382298</c:v>
                </c:pt>
                <c:pt idx="324" formatCode="0.0">
                  <c:v>2232.1634208825294</c:v>
                </c:pt>
                <c:pt idx="325" formatCode="0.0">
                  <c:v>2239.437196956962</c:v>
                </c:pt>
                <c:pt idx="326" formatCode="0.0">
                  <c:v>2247.2490931617363</c:v>
                </c:pt>
                <c:pt idx="327" formatCode="0.0">
                  <c:v>2255.4651780568838</c:v>
                </c:pt>
                <c:pt idx="328" formatCode="0.0">
                  <c:v>2263.687641628248</c:v>
                </c:pt>
                <c:pt idx="329" formatCode="0.0">
                  <c:v>2271.903726523396</c:v>
                </c:pt>
                <c:pt idx="330" formatCode="0.0">
                  <c:v>2281.3452741067163</c:v>
                </c:pt>
                <c:pt idx="331" formatCode="0.0">
                  <c:v>2290.7949597262682</c:v>
                </c:pt>
                <c:pt idx="332" formatCode="0.0">
                  <c:v>2299.9571342662366</c:v>
                </c:pt>
                <c:pt idx="333" formatCode="0.0">
                  <c:v>2307.6472680220436</c:v>
                </c:pt>
                <c:pt idx="334" formatCode="0.0">
                  <c:v>2315.7493408831233</c:v>
                </c:pt>
                <c:pt idx="335" formatCode="0.0">
                  <c:v>2324.3969512850131</c:v>
                </c:pt>
                <c:pt idx="336" formatCode="0.0">
                  <c:v>2411.9838679783443</c:v>
                </c:pt>
                <c:pt idx="337" formatCode="0.0">
                  <c:v>2499.7093714465373</c:v>
                </c:pt>
                <c:pt idx="338" formatCode="0.0">
                  <c:v>2585.6887604281324</c:v>
                </c:pt>
                <c:pt idx="339" formatCode="0.0">
                  <c:v>2672.9349392012214</c:v>
                </c:pt>
                <c:pt idx="340" formatCode="0.0">
                  <c:v>2759.8404708104167</c:v>
                </c:pt>
                <c:pt idx="341" formatCode="0.0">
                  <c:v>2846.6836151033094</c:v>
                </c:pt>
                <c:pt idx="342" formatCode="0.0">
                  <c:v>2932.6287473911302</c:v>
                </c:pt>
                <c:pt idx="343" formatCode="0.0">
                  <c:v>3017.8323676217306</c:v>
                </c:pt>
                <c:pt idx="344" formatCode="0.0">
                  <c:v>3103.6555700912731</c:v>
                </c:pt>
                <c:pt idx="345" formatCode="0.0">
                  <c:v>3188.9581768236217</c:v>
                </c:pt>
                <c:pt idx="346" formatCode="0.0">
                  <c:v>3273.9822133087191</c:v>
                </c:pt>
                <c:pt idx="347" formatCode="0.0">
                  <c:v>3358.926239815919</c:v>
                </c:pt>
                <c:pt idx="348" formatCode="0.0">
                  <c:v>3377.9804583526452</c:v>
                </c:pt>
                <c:pt idx="349" formatCode="0.0">
                  <c:v>3397.6779285394691</c:v>
                </c:pt>
                <c:pt idx="350" formatCode="0.0">
                  <c:v>3417.9123675426854</c:v>
                </c:pt>
                <c:pt idx="351" formatCode="0.0">
                  <c:v>3436.3151394261508</c:v>
                </c:pt>
                <c:pt idx="352" formatCode="0.0">
                  <c:v>3454.0710164743286</c:v>
                </c:pt>
                <c:pt idx="353" formatCode="0.0">
                  <c:v>3470.7644196788096</c:v>
                </c:pt>
                <c:pt idx="354" formatCode="0.0">
                  <c:v>3488.0789968016174</c:v>
                </c:pt>
                <c:pt idx="355" formatCode="0.0">
                  <c:v>3504.9470917781173</c:v>
                </c:pt>
                <c:pt idx="356" formatCode="0.0">
                  <c:v>3521.1978290308289</c:v>
                </c:pt>
                <c:pt idx="357" formatCode="0.0">
                  <c:v>3537.2100084537906</c:v>
                </c:pt>
                <c:pt idx="358" formatCode="0.0">
                  <c:v>3552.8091331036503</c:v>
                </c:pt>
                <c:pt idx="359" formatCode="0.0">
                  <c:v>3567.1813020389932</c:v>
                </c:pt>
                <c:pt idx="360" formatCode="0.0">
                  <c:v>3690.4762296550734</c:v>
                </c:pt>
                <c:pt idx="361" formatCode="0.0">
                  <c:v>3813.1279056210556</c:v>
                </c:pt>
                <c:pt idx="362" formatCode="0.0">
                  <c:v>3935.6752213601658</c:v>
                </c:pt>
                <c:pt idx="363" formatCode="0.0">
                  <c:v>4057.4802142970107</c:v>
                </c:pt>
                <c:pt idx="364" formatCode="0.0">
                  <c:v>4178.9718005707427</c:v>
                </c:pt>
                <c:pt idx="365" formatCode="0.0">
                  <c:v>4302.5981031119436</c:v>
                </c:pt>
                <c:pt idx="366" formatCode="0.0">
                  <c:v>4424.3548659940998</c:v>
                </c:pt>
                <c:pt idx="367" formatCode="0.0">
                  <c:v>4547.1596344243189</c:v>
                </c:pt>
                <c:pt idx="368" formatCode="0.0">
                  <c:v>4669.8045534760231</c:v>
                </c:pt>
                <c:pt idx="369" formatCode="0.0">
                  <c:v>4793.7754909361774</c:v>
                </c:pt>
                <c:pt idx="370" formatCode="0.0">
                  <c:v>4918.7372653010962</c:v>
                </c:pt>
                <c:pt idx="371" formatCode="0.0">
                  <c:v>5044.7266323150761</c:v>
                </c:pt>
                <c:pt idx="372" formatCode="0.0">
                  <c:v>5001.3589257528656</c:v>
                </c:pt>
                <c:pt idx="373" formatCode="0.0">
                  <c:v>4956.6902023851198</c:v>
                </c:pt>
                <c:pt idx="374" formatCode="0.0">
                  <c:v>4912.4200566008121</c:v>
                </c:pt>
                <c:pt idx="375" formatCode="0.0">
                  <c:v>4868.5451610443233</c:v>
                </c:pt>
                <c:pt idx="376" formatCode="0.0">
                  <c:v>4825.0622227629037</c:v>
                </c:pt>
                <c:pt idx="377" formatCode="0.0">
                  <c:v>4780.1968219008713</c:v>
                </c:pt>
                <c:pt idx="378" formatCode="0.0">
                  <c:v>4738.5775598882401</c:v>
                </c:pt>
                <c:pt idx="379" formatCode="0.0">
                  <c:v>4695.1616083257331</c:v>
                </c:pt>
                <c:pt idx="380" formatCode="0.0">
                  <c:v>4651.3036201773084</c:v>
                </c:pt>
                <c:pt idx="381" formatCode="0.0">
                  <c:v>4608.6879532115299</c:v>
                </c:pt>
                <c:pt idx="382" formatCode="0.0">
                  <c:v>4561.9423333124441</c:v>
                </c:pt>
                <c:pt idx="383" formatCode="0.0">
                  <c:v>4515.1967134133574</c:v>
                </c:pt>
                <c:pt idx="384" formatCode="0.0">
                  <c:v>4519.3004791443727</c:v>
                </c:pt>
                <c:pt idx="385" formatCode="0.0">
                  <c:v>4523.6743873911328</c:v>
                </c:pt>
                <c:pt idx="386" formatCode="0.0">
                  <c:v>4528.5677828516145</c:v>
                </c:pt>
                <c:pt idx="387" formatCode="0.0">
                  <c:v>4533.9778324476401</c:v>
                </c:pt>
                <c:pt idx="388" formatCode="0.0">
                  <c:v>4539.645898403317</c:v>
                </c:pt>
                <c:pt idx="389" formatCode="0.0">
                  <c:v>4545.5700757540599</c:v>
                </c:pt>
                <c:pt idx="390" formatCode="0.0">
                  <c:v>4548.9331664323417</c:v>
                </c:pt>
                <c:pt idx="391" formatCode="0.0">
                  <c:v>4554.0929466604994</c:v>
                </c:pt>
                <c:pt idx="392" formatCode="0.0">
                  <c:v>4560.2717500367526</c:v>
                </c:pt>
                <c:pt idx="393" formatCode="0.0">
                  <c:v>4563.6527235107251</c:v>
                </c:pt>
                <c:pt idx="394" formatCode="0.0">
                  <c:v>4569.5781508601012</c:v>
                </c:pt>
                <c:pt idx="395" formatCode="0.0">
                  <c:v>4576.0067670932467</c:v>
                </c:pt>
                <c:pt idx="396" formatCode="0.0">
                  <c:v>4537.211120600763</c:v>
                </c:pt>
                <c:pt idx="397" formatCode="0.0">
                  <c:v>4498.3085599127226</c:v>
                </c:pt>
                <c:pt idx="398" formatCode="0.0">
                  <c:v>4459.2098354615609</c:v>
                </c:pt>
                <c:pt idx="399" formatCode="0.0">
                  <c:v>4418.7914090089034</c:v>
                </c:pt>
                <c:pt idx="400" formatCode="0.0">
                  <c:v>4377.9907554141319</c:v>
                </c:pt>
                <c:pt idx="401" formatCode="0.0">
                  <c:v>4337.0002256237949</c:v>
                </c:pt>
                <c:pt idx="402" formatCode="0.0">
                  <c:v>4295.0042309642486</c:v>
                </c:pt>
                <c:pt idx="403" formatCode="0.0">
                  <c:v>4251.6928602189519</c:v>
                </c:pt>
                <c:pt idx="404" formatCode="0.0">
                  <c:v>4207.2931168258701</c:v>
                </c:pt>
                <c:pt idx="405" formatCode="0.0">
                  <c:v>4160.7244693940802</c:v>
                </c:pt>
                <c:pt idx="406" formatCode="0.0">
                  <c:v>4115.3762392107119</c:v>
                </c:pt>
                <c:pt idx="407" formatCode="0.0">
                  <c:v>4068.67564458981</c:v>
                </c:pt>
                <c:pt idx="408" formatCode="0.0">
                  <c:v>3950.095857140519</c:v>
                </c:pt>
                <c:pt idx="409" formatCode="0.0">
                  <c:v>3832.7983895790053</c:v>
                </c:pt>
                <c:pt idx="410" formatCode="0.0">
                  <c:v>3715.9539401056677</c:v>
                </c:pt>
                <c:pt idx="411" formatCode="0.0">
                  <c:v>3600.8304185214865</c:v>
                </c:pt>
                <c:pt idx="412" formatCode="0.0">
                  <c:v>3486.891100515264</c:v>
                </c:pt>
                <c:pt idx="413" formatCode="0.0">
                  <c:v>3372.6735588146435</c:v>
                </c:pt>
                <c:pt idx="414" formatCode="0.0">
                  <c:v>3260.9494602295222</c:v>
                </c:pt>
                <c:pt idx="415" formatCode="0.0">
                  <c:v>3149.9615038924385</c:v>
                </c:pt>
                <c:pt idx="416" formatCode="0.0">
                  <c:v>3040.3511674769179</c:v>
                </c:pt>
                <c:pt idx="417" formatCode="0.0">
                  <c:v>2934.4669357894177</c:v>
                </c:pt>
                <c:pt idx="418" formatCode="0.0">
                  <c:v>2827.7907699420243</c:v>
                </c:pt>
                <c:pt idx="419" formatCode="0.0">
                  <c:v>2722.1083110508248</c:v>
                </c:pt>
                <c:pt idx="420" formatCode="0.0">
                  <c:v>2868.6848543493534</c:v>
                </c:pt>
                <c:pt idx="421" formatCode="0.0">
                  <c:v>3015.35457438705</c:v>
                </c:pt>
                <c:pt idx="422" formatCode="0.0">
                  <c:v>3162.024294424747</c:v>
                </c:pt>
                <c:pt idx="423" formatCode="0.0">
                  <c:v>3308.5492985910919</c:v>
                </c:pt>
                <c:pt idx="424" formatCode="0.0">
                  <c:v>3454.0720984749137</c:v>
                </c:pt>
                <c:pt idx="425" formatCode="0.0">
                  <c:v>3600.318479482441</c:v>
                </c:pt>
                <c:pt idx="426" formatCode="0.0">
                  <c:v>3745.6044767787621</c:v>
                </c:pt>
                <c:pt idx="427" formatCode="0.0">
                  <c:v>3890.9970042704881</c:v>
                </c:pt>
                <c:pt idx="428" formatCode="0.0">
                  <c:v>4035.864382290275</c:v>
                </c:pt>
                <c:pt idx="429" formatCode="0.0">
                  <c:v>4180.9138777007929</c:v>
                </c:pt>
                <c:pt idx="430" formatCode="0.0">
                  <c:v>4327.0159114223297</c:v>
                </c:pt>
                <c:pt idx="431" formatCode="0.0">
                  <c:v>4472.500109268135</c:v>
                </c:pt>
                <c:pt idx="432" formatCode="0.0">
                  <c:v>4555.948105304592</c:v>
                </c:pt>
                <c:pt idx="433" formatCode="0.0">
                  <c:v>4638.0045087311255</c:v>
                </c:pt>
                <c:pt idx="434" formatCode="0.0">
                  <c:v>4718.9128443722229</c:v>
                </c:pt>
                <c:pt idx="435" formatCode="0.0">
                  <c:v>4798.3942081977202</c:v>
                </c:pt>
                <c:pt idx="436" formatCode="0.0">
                  <c:v>4878.3034703103713</c:v>
                </c:pt>
                <c:pt idx="437" formatCode="0.0">
                  <c:v>4956.796472927279</c:v>
                </c:pt>
                <c:pt idx="438" formatCode="0.0">
                  <c:v>5034.3996357463084</c:v>
                </c:pt>
                <c:pt idx="439" formatCode="0.0">
                  <c:v>5112.4755022076479</c:v>
                </c:pt>
                <c:pt idx="440" formatCode="0.0">
                  <c:v>5190.2260568609645</c:v>
                </c:pt>
                <c:pt idx="441" formatCode="0.0">
                  <c:v>5266.6653057818567</c:v>
                </c:pt>
                <c:pt idx="442" formatCode="0.0">
                  <c:v>5342.3522121590622</c:v>
                </c:pt>
                <c:pt idx="443" formatCode="0.0">
                  <c:v>5417.3997327388406</c:v>
                </c:pt>
                <c:pt idx="444" formatCode="0.0">
                  <c:v>5337.3433949921782</c:v>
                </c:pt>
                <c:pt idx="445" formatCode="0.0">
                  <c:v>5257.5110813666979</c:v>
                </c:pt>
                <c:pt idx="446" formatCode="0.0">
                  <c:v>5178.3636251934277</c:v>
                </c:pt>
                <c:pt idx="447" formatCode="0.0">
                  <c:v>5099.950463229763</c:v>
                </c:pt>
                <c:pt idx="448" formatCode="0.0">
                  <c:v>5021.5912961635158</c:v>
                </c:pt>
                <c:pt idx="449" formatCode="0.0">
                  <c:v>4944.1885883869036</c:v>
                </c:pt>
                <c:pt idx="450" formatCode="0.0">
                  <c:v>4866.7679499167734</c:v>
                </c:pt>
                <c:pt idx="451" formatCode="0.0">
                  <c:v>4789.3473114466424</c:v>
                </c:pt>
                <c:pt idx="452" formatCode="0.0">
                  <c:v>4712.7162405332401</c:v>
                </c:pt>
                <c:pt idx="453" formatCode="0.0">
                  <c:v>4636.9243713975957</c:v>
                </c:pt>
                <c:pt idx="454" formatCode="0.0">
                  <c:v>4561.1831867817891</c:v>
                </c:pt>
                <c:pt idx="455" formatCode="0.0">
                  <c:v>4486.7830459872575</c:v>
                </c:pt>
                <c:pt idx="456" formatCode="0.0">
                  <c:v>4486.8419921741042</c:v>
                </c:pt>
                <c:pt idx="457" formatCode="0.0">
                  <c:v>4487.3703434675326</c:v>
                </c:pt>
                <c:pt idx="458" formatCode="0.0">
                  <c:v>4488.132099393797</c:v>
                </c:pt>
                <c:pt idx="459" formatCode="0.0">
                  <c:v>4489.127762790803</c:v>
                </c:pt>
                <c:pt idx="460" formatCode="0.0">
                  <c:v>4490.1247852610277</c:v>
                </c:pt>
                <c:pt idx="461" formatCode="0.0">
                  <c:v>4491.3529215325825</c:v>
                </c:pt>
                <c:pt idx="462" formatCode="0.0">
                  <c:v>4493.497223024423</c:v>
                </c:pt>
                <c:pt idx="463" formatCode="0.0">
                  <c:v>4495.6415245162634</c:v>
                </c:pt>
                <c:pt idx="464" formatCode="0.0">
                  <c:v>4496.6466163312398</c:v>
                </c:pt>
                <c:pt idx="465" formatCode="0.0">
                  <c:v>4497.1979381949368</c:v>
                </c:pt>
                <c:pt idx="466" formatCode="0.0">
                  <c:v>4497.9776136091778</c:v>
                </c:pt>
                <c:pt idx="467" formatCode="0.0">
                  <c:v>4498.0762655699618</c:v>
                </c:pt>
                <c:pt idx="468" formatCode="0.0">
                  <c:v>4544.9927271302276</c:v>
                </c:pt>
                <c:pt idx="469" formatCode="0.0">
                  <c:v>4592.369643931057</c:v>
                </c:pt>
                <c:pt idx="470" formatCode="0.0">
                  <c:v>4639.9763664322772</c:v>
                </c:pt>
                <c:pt idx="471" formatCode="0.0">
                  <c:v>4688.0418590687505</c:v>
                </c:pt>
                <c:pt idx="472" formatCode="0.0">
                  <c:v>4736.3363171660194</c:v>
                </c:pt>
                <c:pt idx="473" formatCode="0.0">
                  <c:v>4784.8594616680684</c:v>
                </c:pt>
                <c:pt idx="474" formatCode="0.0">
                  <c:v>4833.6110140287283</c:v>
                </c:pt>
                <c:pt idx="475" formatCode="0.0">
                  <c:v>4882.3625663893881</c:v>
                </c:pt>
                <c:pt idx="476" formatCode="0.0">
                  <c:v>4932.0249748763672</c:v>
                </c:pt>
                <c:pt idx="477" formatCode="0.0">
                  <c:v>4982.1411533146256</c:v>
                </c:pt>
                <c:pt idx="478" formatCode="0.0">
                  <c:v>5032.257331752885</c:v>
                </c:pt>
                <c:pt idx="479" formatCode="0.0">
                  <c:v>5082.8261800940563</c:v>
                </c:pt>
                <c:pt idx="480" formatCode="0.0">
                  <c:v>5091.2975570608796</c:v>
                </c:pt>
                <c:pt idx="481" formatCode="0.0">
                  <c:v>5099.7689340277029</c:v>
                </c:pt>
                <c:pt idx="482" formatCode="0.0">
                  <c:v>5108.2403109945262</c:v>
                </c:pt>
                <c:pt idx="483" formatCode="0.0">
                  <c:v>5116.7116879613495</c:v>
                </c:pt>
                <c:pt idx="484" formatCode="0.0">
                  <c:v>5125.1830649281728</c:v>
                </c:pt>
                <c:pt idx="485" formatCode="0.0">
                  <c:v>5133.6544418949961</c:v>
                </c:pt>
                <c:pt idx="486" formatCode="0.0">
                  <c:v>5142.1258188618194</c:v>
                </c:pt>
                <c:pt idx="487" formatCode="0.0">
                  <c:v>5150.5971958286427</c:v>
                </c:pt>
                <c:pt idx="488" formatCode="0.0">
                  <c:v>5159.0685727954669</c:v>
                </c:pt>
                <c:pt idx="489" formatCode="0.0">
                  <c:v>5167.5399497622902</c:v>
                </c:pt>
                <c:pt idx="490" formatCode="0.0">
                  <c:v>5176.0113267291135</c:v>
                </c:pt>
                <c:pt idx="491" formatCode="0.0">
                  <c:v>5184.4827036959377</c:v>
                </c:pt>
              </c:numCache>
            </c:numRef>
          </c:val>
          <c:smooth val="0"/>
        </c:ser>
        <c:ser>
          <c:idx val="2"/>
          <c:order val="4"/>
          <c:tx>
            <c:v>Japan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Data'!$AKM$692:$AKM$1183</c:f>
              <c:numCache>
                <c:formatCode>General</c:formatCode>
                <c:ptCount val="492"/>
                <c:pt idx="71" formatCode="0.0">
                  <c:v>5001.2304193157779</c:v>
                </c:pt>
                <c:pt idx="72" formatCode="0.0">
                  <c:v>5067.7348370711843</c:v>
                </c:pt>
                <c:pt idx="73" formatCode="0.0">
                  <c:v>5132.4826411393396</c:v>
                </c:pt>
                <c:pt idx="74" formatCode="0.0">
                  <c:v>5197.6304299480034</c:v>
                </c:pt>
                <c:pt idx="75" formatCode="0.0">
                  <c:v>5265.6781818811551</c:v>
                </c:pt>
                <c:pt idx="76" formatCode="0.0">
                  <c:v>5331.0596962949012</c:v>
                </c:pt>
                <c:pt idx="77" formatCode="0.0">
                  <c:v>5395.822722781686</c:v>
                </c:pt>
                <c:pt idx="78" formatCode="0.0">
                  <c:v>5462.8827606373461</c:v>
                </c:pt>
                <c:pt idx="79" formatCode="0.0">
                  <c:v>5531.7351426224541</c:v>
                </c:pt>
                <c:pt idx="80" formatCode="0.0">
                  <c:v>5599.4413117914737</c:v>
                </c:pt>
                <c:pt idx="81" formatCode="0.0">
                  <c:v>5669.1951983211929</c:v>
                </c:pt>
                <c:pt idx="82" formatCode="0.0">
                  <c:v>5738.2966253749155</c:v>
                </c:pt>
                <c:pt idx="83" formatCode="0.0">
                  <c:v>5806.3124801269087</c:v>
                </c:pt>
                <c:pt idx="84" formatCode="0.0">
                  <c:v>5686.2149947367325</c:v>
                </c:pt>
                <c:pt idx="85" formatCode="0.0">
                  <c:v>5572.6254497203317</c:v>
                </c:pt>
                <c:pt idx="86" formatCode="0.0">
                  <c:v>5460.863481635226</c:v>
                </c:pt>
                <c:pt idx="87" formatCode="0.0">
                  <c:v>5351.6624582434124</c:v>
                </c:pt>
                <c:pt idx="88" formatCode="0.0">
                  <c:v>5244.207956255862</c:v>
                </c:pt>
                <c:pt idx="89" formatCode="0.0">
                  <c:v>5137.9520346456929</c:v>
                </c:pt>
                <c:pt idx="90" formatCode="0.0">
                  <c:v>5033.6251560708906</c:v>
                </c:pt>
                <c:pt idx="91" formatCode="0.0">
                  <c:v>4929.8189522752382</c:v>
                </c:pt>
                <c:pt idx="92" formatCode="0.0">
                  <c:v>4828.3896925828794</c:v>
                </c:pt>
                <c:pt idx="93" formatCode="0.0">
                  <c:v>4730.5200665191169</c:v>
                </c:pt>
                <c:pt idx="94" formatCode="0.0">
                  <c:v>4634.8168645549067</c:v>
                </c:pt>
                <c:pt idx="95" formatCode="0.0">
                  <c:v>4539.7841927603895</c:v>
                </c:pt>
                <c:pt idx="96" formatCode="0.0">
                  <c:v>4488.1602816791219</c:v>
                </c:pt>
                <c:pt idx="97" formatCode="0.0">
                  <c:v>4433.997482787815</c:v>
                </c:pt>
                <c:pt idx="98" formatCode="0.0">
                  <c:v>4381.4625249107548</c:v>
                </c:pt>
                <c:pt idx="99" formatCode="0.0">
                  <c:v>4329.7658403229416</c:v>
                </c:pt>
                <c:pt idx="100" formatCode="0.0">
                  <c:v>4279.3448144619297</c:v>
                </c:pt>
                <c:pt idx="101" formatCode="0.0">
                  <c:v>4230.5036083215791</c:v>
                </c:pt>
                <c:pt idx="102" formatCode="0.0">
                  <c:v>4182.1529986719297</c:v>
                </c:pt>
                <c:pt idx="103" formatCode="0.0">
                  <c:v>4134.3438448534116</c:v>
                </c:pt>
                <c:pt idx="104" formatCode="0.0">
                  <c:v>4087.0158290290806</c:v>
                </c:pt>
                <c:pt idx="105" formatCode="0.0">
                  <c:v>4039.7418270929315</c:v>
                </c:pt>
                <c:pt idx="106" formatCode="0.0">
                  <c:v>3992.8907927137734</c:v>
                </c:pt>
                <c:pt idx="107" formatCode="0.0">
                  <c:v>3947.2949107145332</c:v>
                </c:pt>
                <c:pt idx="108" formatCode="0.0">
                  <c:v>3999.6594998865739</c:v>
                </c:pt>
                <c:pt idx="109" formatCode="0.0">
                  <c:v>4051.5282560080232</c:v>
                </c:pt>
                <c:pt idx="110" formatCode="0.0">
                  <c:v>4103.3548585157596</c:v>
                </c:pt>
                <c:pt idx="111" formatCode="0.0">
                  <c:v>4152.9612059715691</c:v>
                </c:pt>
                <c:pt idx="112" formatCode="0.0">
                  <c:v>4203.935692523286</c:v>
                </c:pt>
                <c:pt idx="113" formatCode="0.0">
                  <c:v>4254.8696695761837</c:v>
                </c:pt>
                <c:pt idx="114" formatCode="0.0">
                  <c:v>4305.3628786786603</c:v>
                </c:pt>
                <c:pt idx="115" formatCode="0.0">
                  <c:v>4356.4537997100215</c:v>
                </c:pt>
                <c:pt idx="116" formatCode="0.0">
                  <c:v>4407.1059245387387</c:v>
                </c:pt>
                <c:pt idx="117" formatCode="0.0">
                  <c:v>4459.1482560990216</c:v>
                </c:pt>
                <c:pt idx="118" formatCode="0.0">
                  <c:v>4510.7900330366401</c:v>
                </c:pt>
                <c:pt idx="119" formatCode="0.0">
                  <c:v>4564.092357217758</c:v>
                </c:pt>
                <c:pt idx="120" formatCode="0.0">
                  <c:v>4613.7999051377965</c:v>
                </c:pt>
                <c:pt idx="121" formatCode="0.0">
                  <c:v>4662.5421876448127</c:v>
                </c:pt>
                <c:pt idx="122" formatCode="0.0">
                  <c:v>4710.8443855156747</c:v>
                </c:pt>
                <c:pt idx="123" formatCode="0.0">
                  <c:v>4761.6902081752223</c:v>
                </c:pt>
                <c:pt idx="124" formatCode="0.0">
                  <c:v>4810.6090063580305</c:v>
                </c:pt>
                <c:pt idx="125" formatCode="0.0">
                  <c:v>4859.0910356313561</c:v>
                </c:pt>
                <c:pt idx="126" formatCode="0.0">
                  <c:v>4908.2566505789682</c:v>
                </c:pt>
                <c:pt idx="127" formatCode="0.0">
                  <c:v>4956.987197767723</c:v>
                </c:pt>
                <c:pt idx="128" formatCode="0.0">
                  <c:v>5009.5845135084255</c:v>
                </c:pt>
                <c:pt idx="129" formatCode="0.0">
                  <c:v>5056.7352233422198</c:v>
                </c:pt>
                <c:pt idx="130" formatCode="0.0">
                  <c:v>5103.8168485284241</c:v>
                </c:pt>
                <c:pt idx="131" formatCode="0.0">
                  <c:v>5149.790317681277</c:v>
                </c:pt>
                <c:pt idx="132" formatCode="0.0">
                  <c:v>5232.3756106600786</c:v>
                </c:pt>
                <c:pt idx="133" formatCode="0.0">
                  <c:v>5316.9224265891253</c:v>
                </c:pt>
                <c:pt idx="134" formatCode="0.0">
                  <c:v>5401.3272945969347</c:v>
                </c:pt>
                <c:pt idx="135" formatCode="0.0">
                  <c:v>5484.3163908764718</c:v>
                </c:pt>
                <c:pt idx="136" formatCode="0.0">
                  <c:v>5568.0390222823535</c:v>
                </c:pt>
                <c:pt idx="137" formatCode="0.0">
                  <c:v>5651.1549702716629</c:v>
                </c:pt>
                <c:pt idx="138" formatCode="0.0">
                  <c:v>5734.2024126929191</c:v>
                </c:pt>
                <c:pt idx="139" formatCode="0.0">
                  <c:v>5817.5782521161864</c:v>
                </c:pt>
                <c:pt idx="140" formatCode="0.0">
                  <c:v>5898.6269292240386</c:v>
                </c:pt>
                <c:pt idx="141" formatCode="0.0">
                  <c:v>5979.8855586006111</c:v>
                </c:pt>
                <c:pt idx="142" formatCode="0.0">
                  <c:v>6061.013818303818</c:v>
                </c:pt>
                <c:pt idx="143" formatCode="0.0">
                  <c:v>6142.0770470018797</c:v>
                </c:pt>
                <c:pt idx="144" formatCode="0.0">
                  <c:v>6076.9129485521171</c:v>
                </c:pt>
                <c:pt idx="145" formatCode="0.0">
                  <c:v>6013.0372164526889</c:v>
                </c:pt>
                <c:pt idx="146" formatCode="0.0">
                  <c:v>5950.1096736984127</c:v>
                </c:pt>
                <c:pt idx="147" formatCode="0.0">
                  <c:v>5886.5709610669583</c:v>
                </c:pt>
                <c:pt idx="148" formatCode="0.0">
                  <c:v>5823.5024452674925</c:v>
                </c:pt>
                <c:pt idx="149" formatCode="0.0">
                  <c:v>5762.2433058367042</c:v>
                </c:pt>
                <c:pt idx="150" formatCode="0.0">
                  <c:v>5700.6437941873701</c:v>
                </c:pt>
                <c:pt idx="151" formatCode="0.0">
                  <c:v>5638.3048926943957</c:v>
                </c:pt>
                <c:pt idx="152" formatCode="0.0">
                  <c:v>5575.500068864796</c:v>
                </c:pt>
                <c:pt idx="153" formatCode="0.0">
                  <c:v>5516.8582147734769</c:v>
                </c:pt>
                <c:pt idx="154" formatCode="0.0">
                  <c:v>5458.7319437078013</c:v>
                </c:pt>
                <c:pt idx="155" formatCode="0.0">
                  <c:v>5400.6627703666873</c:v>
                </c:pt>
                <c:pt idx="156" formatCode="0.0">
                  <c:v>5661.6122330752951</c:v>
                </c:pt>
                <c:pt idx="157" formatCode="0.0">
                  <c:v>5920.4875835528219</c:v>
                </c:pt>
                <c:pt idx="158" formatCode="0.0">
                  <c:v>6178.1062401843865</c:v>
                </c:pt>
                <c:pt idx="159" formatCode="0.0">
                  <c:v>6435.8751017968161</c:v>
                </c:pt>
                <c:pt idx="160" formatCode="0.0">
                  <c:v>6691.7771217053523</c:v>
                </c:pt>
                <c:pt idx="161" formatCode="0.0">
                  <c:v>6946.0361050662214</c:v>
                </c:pt>
                <c:pt idx="162" formatCode="0.0">
                  <c:v>7198.637025715625</c:v>
                </c:pt>
                <c:pt idx="163" formatCode="0.0">
                  <c:v>7449.3858863319983</c:v>
                </c:pt>
                <c:pt idx="164" formatCode="0.0">
                  <c:v>7698.3130626712846</c:v>
                </c:pt>
                <c:pt idx="165" formatCode="0.0">
                  <c:v>7945.4280180284277</c:v>
                </c:pt>
                <c:pt idx="166" formatCode="0.0">
                  <c:v>8191.7403842096901</c:v>
                </c:pt>
                <c:pt idx="167" formatCode="0.0">
                  <c:v>8436.0589546611263</c:v>
                </c:pt>
                <c:pt idx="168" formatCode="0.0">
                  <c:v>8504.342064543187</c:v>
                </c:pt>
                <c:pt idx="169" formatCode="0.0">
                  <c:v>8571.2236375841003</c:v>
                </c:pt>
                <c:pt idx="170" formatCode="0.0">
                  <c:v>8638.0373592967535</c:v>
                </c:pt>
                <c:pt idx="171" formatCode="0.0">
                  <c:v>8706.0672345177682</c:v>
                </c:pt>
                <c:pt idx="172" formatCode="0.0">
                  <c:v>8771.3711398357809</c:v>
                </c:pt>
                <c:pt idx="173" formatCode="0.0">
                  <c:v>8834.0204941140364</c:v>
                </c:pt>
                <c:pt idx="174" formatCode="0.0">
                  <c:v>8899.135055882165</c:v>
                </c:pt>
                <c:pt idx="175" formatCode="0.0">
                  <c:v>8964.7329791464635</c:v>
                </c:pt>
                <c:pt idx="176" formatCode="0.0">
                  <c:v>9029.5957790498669</c:v>
                </c:pt>
                <c:pt idx="177" formatCode="0.0">
                  <c:v>9094.3643802403458</c:v>
                </c:pt>
                <c:pt idx="178" formatCode="0.0">
                  <c:v>9157.8087932385042</c:v>
                </c:pt>
                <c:pt idx="179" formatCode="0.0">
                  <c:v>9222.389354579087</c:v>
                </c:pt>
                <c:pt idx="180" formatCode="0.0">
                  <c:v>9307.2722867666616</c:v>
                </c:pt>
                <c:pt idx="181" formatCode="0.0">
                  <c:v>9391.9654647863845</c:v>
                </c:pt>
                <c:pt idx="182" formatCode="0.0">
                  <c:v>9475.1494820102926</c:v>
                </c:pt>
                <c:pt idx="183" formatCode="0.0">
                  <c:v>9556.8809871123321</c:v>
                </c:pt>
                <c:pt idx="184" formatCode="0.0">
                  <c:v>9643.2053038212653</c:v>
                </c:pt>
                <c:pt idx="185" formatCode="0.0">
                  <c:v>9730.6219135601987</c:v>
                </c:pt>
                <c:pt idx="186" formatCode="0.0">
                  <c:v>9815.2553978113465</c:v>
                </c:pt>
                <c:pt idx="187" formatCode="0.0">
                  <c:v>9899.6978248781306</c:v>
                </c:pt>
                <c:pt idx="188" formatCode="0.0">
                  <c:v>9983.265851534703</c:v>
                </c:pt>
                <c:pt idx="189" formatCode="0.0">
                  <c:v>10066.69484445036</c:v>
                </c:pt>
                <c:pt idx="190" formatCode="0.0">
                  <c:v>10149.939014652764</c:v>
                </c:pt>
                <c:pt idx="191" formatCode="0.0">
                  <c:v>10232.417911235556</c:v>
                </c:pt>
                <c:pt idx="192" formatCode="0.0">
                  <c:v>10275.044955966303</c:v>
                </c:pt>
                <c:pt idx="193" formatCode="0.0">
                  <c:v>10319.080335468296</c:v>
                </c:pt>
                <c:pt idx="194" formatCode="0.0">
                  <c:v>10364.509898960359</c:v>
                </c:pt>
                <c:pt idx="195" formatCode="0.0">
                  <c:v>10411.334509058166</c:v>
                </c:pt>
                <c:pt idx="196" formatCode="0.0">
                  <c:v>10455.298277174108</c:v>
                </c:pt>
                <c:pt idx="197" formatCode="0.0">
                  <c:v>10501.351020024804</c:v>
                </c:pt>
                <c:pt idx="198" formatCode="0.0">
                  <c:v>10549.475627077592</c:v>
                </c:pt>
                <c:pt idx="199" formatCode="0.0">
                  <c:v>10599.655162609404</c:v>
                </c:pt>
                <c:pt idx="200" formatCode="0.0">
                  <c:v>10650.436514213736</c:v>
                </c:pt>
                <c:pt idx="201" formatCode="0.0">
                  <c:v>10700.451666413019</c:v>
                </c:pt>
                <c:pt idx="202" formatCode="0.0">
                  <c:v>10751.779529508596</c:v>
                </c:pt>
                <c:pt idx="203" formatCode="0.0">
                  <c:v>10803.735083394815</c:v>
                </c:pt>
                <c:pt idx="204" formatCode="0.0">
                  <c:v>10471.272589791564</c:v>
                </c:pt>
                <c:pt idx="205" formatCode="0.0">
                  <c:v>10139.805348026624</c:v>
                </c:pt>
                <c:pt idx="206" formatCode="0.0">
                  <c:v>9808.4352528008749</c:v>
                </c:pt>
                <c:pt idx="207" formatCode="0.0">
                  <c:v>9476.0030845635338</c:v>
                </c:pt>
                <c:pt idx="208" formatCode="0.0">
                  <c:v>9146.4317583080538</c:v>
                </c:pt>
                <c:pt idx="209" formatCode="0.0">
                  <c:v>8817.5728178620429</c:v>
                </c:pt>
                <c:pt idx="210" formatCode="0.0">
                  <c:v>8488.9818318786965</c:v>
                </c:pt>
                <c:pt idx="211" formatCode="0.0">
                  <c:v>8159.7751758857366</c:v>
                </c:pt>
                <c:pt idx="212" formatCode="0.0">
                  <c:v>7833.3979118684538</c:v>
                </c:pt>
                <c:pt idx="213" formatCode="0.0">
                  <c:v>7508.5126245342881</c:v>
                </c:pt>
                <c:pt idx="214" formatCode="0.0">
                  <c:v>7184.1501657812569</c:v>
                </c:pt>
                <c:pt idx="215" formatCode="0.0">
                  <c:v>6860.308857562819</c:v>
                </c:pt>
                <c:pt idx="216" formatCode="0.0">
                  <c:v>6663.0173543996252</c:v>
                </c:pt>
                <c:pt idx="217" formatCode="0.0">
                  <c:v>6465.3057181833401</c:v>
                </c:pt>
                <c:pt idx="218" formatCode="0.0">
                  <c:v>6268.3593451551242</c:v>
                </c:pt>
                <c:pt idx="219" formatCode="0.0">
                  <c:v>6072.6177423488161</c:v>
                </c:pt>
                <c:pt idx="220" formatCode="0.0">
                  <c:v>5876.5891216265627</c:v>
                </c:pt>
                <c:pt idx="221" formatCode="0.0">
                  <c:v>5680.8475188202547</c:v>
                </c:pt>
                <c:pt idx="222" formatCode="0.0">
                  <c:v>5484.4037703480881</c:v>
                </c:pt>
                <c:pt idx="223" formatCode="0.0">
                  <c:v>5289.000556191565</c:v>
                </c:pt>
                <c:pt idx="224" formatCode="0.0">
                  <c:v>5093.3125001382195</c:v>
                </c:pt>
                <c:pt idx="225" formatCode="0.0">
                  <c:v>4898.6597105794972</c:v>
                </c:pt>
                <c:pt idx="226" formatCode="0.0">
                  <c:v>4703.7499828010014</c:v>
                </c:pt>
                <c:pt idx="227" formatCode="0.0">
                  <c:v>4509.1498582163795</c:v>
                </c:pt>
                <c:pt idx="228" formatCode="0.0">
                  <c:v>4414.3033767066881</c:v>
                </c:pt>
                <c:pt idx="229" formatCode="0.0">
                  <c:v>4319.8995230136052</c:v>
                </c:pt>
                <c:pt idx="230" formatCode="0.0">
                  <c:v>4225.6477011295628</c:v>
                </c:pt>
                <c:pt idx="231" formatCode="0.0">
                  <c:v>4131.1248850123293</c:v>
                </c:pt>
                <c:pt idx="232" formatCode="0.0">
                  <c:v>4036.0477901977565</c:v>
                </c:pt>
                <c:pt idx="233" formatCode="0.0">
                  <c:v>3940.2649084531058</c:v>
                </c:pt>
                <c:pt idx="234" formatCode="0.0">
                  <c:v>3845.4185620664043</c:v>
                </c:pt>
                <c:pt idx="235" formatCode="0.0">
                  <c:v>3750.4405878142015</c:v>
                </c:pt>
                <c:pt idx="236" formatCode="0.0">
                  <c:v>3655.1244188305113</c:v>
                </c:pt>
                <c:pt idx="237" formatCode="0.0">
                  <c:v>3561.1325991203621</c:v>
                </c:pt>
                <c:pt idx="238" formatCode="0.0">
                  <c:v>3468.0655088718372</c:v>
                </c:pt>
                <c:pt idx="239" formatCode="0.0">
                  <c:v>3374.7311854723853</c:v>
                </c:pt>
                <c:pt idx="240" formatCode="0.0">
                  <c:v>3397.3520948826144</c:v>
                </c:pt>
                <c:pt idx="241" formatCode="0.0">
                  <c:v>3419.9481662199</c:v>
                </c:pt>
                <c:pt idx="242" formatCode="0.0">
                  <c:v>3442.7442170537997</c:v>
                </c:pt>
                <c:pt idx="243" formatCode="0.0">
                  <c:v>3465.7132939700341</c:v>
                </c:pt>
                <c:pt idx="244" formatCode="0.0">
                  <c:v>3488.8533075731348</c:v>
                </c:pt>
                <c:pt idx="245" formatCode="0.0">
                  <c:v>3512.1892912104322</c:v>
                </c:pt>
                <c:pt idx="246" formatCode="0.0">
                  <c:v>3535.0677479882766</c:v>
                </c:pt>
                <c:pt idx="247" formatCode="0.0">
                  <c:v>3558.1416083585545</c:v>
                </c:pt>
                <c:pt idx="248" formatCode="0.0">
                  <c:v>3582.2818279656708</c:v>
                </c:pt>
                <c:pt idx="249" formatCode="0.0">
                  <c:v>3603.6165498995024</c:v>
                </c:pt>
                <c:pt idx="250" formatCode="0.0">
                  <c:v>3624.2847756147116</c:v>
                </c:pt>
                <c:pt idx="251" formatCode="0.0">
                  <c:v>3645.7843344666794</c:v>
                </c:pt>
                <c:pt idx="252" formatCode="0.0">
                  <c:v>3632.8539205254201</c:v>
                </c:pt>
                <c:pt idx="253" formatCode="0.0">
                  <c:v>3620.1622258824691</c:v>
                </c:pt>
                <c:pt idx="254" formatCode="0.0">
                  <c:v>3607.6956321865682</c:v>
                </c:pt>
                <c:pt idx="255" formatCode="0.0">
                  <c:v>3595.6901869402604</c:v>
                </c:pt>
                <c:pt idx="256" formatCode="0.0">
                  <c:v>3584.1432373244393</c:v>
                </c:pt>
                <c:pt idx="257" formatCode="0.0">
                  <c:v>3572.6075285548995</c:v>
                </c:pt>
                <c:pt idx="258" formatCode="0.0">
                  <c:v>3561.7382637757482</c:v>
                </c:pt>
                <c:pt idx="259" formatCode="0.0">
                  <c:v>3550.66829795487</c:v>
                </c:pt>
                <c:pt idx="260" formatCode="0.0">
                  <c:v>3539.5772099566952</c:v>
                </c:pt>
                <c:pt idx="261" formatCode="0.0">
                  <c:v>3530.0404273870117</c:v>
                </c:pt>
                <c:pt idx="262" formatCode="0.0">
                  <c:v>3521.8015582776402</c:v>
                </c:pt>
                <c:pt idx="263" formatCode="0.0">
                  <c:v>3513.3511310346144</c:v>
                </c:pt>
                <c:pt idx="264" formatCode="0.0">
                  <c:v>3623.0697461772957</c:v>
                </c:pt>
                <c:pt idx="265" formatCode="0.0">
                  <c:v>3733.2917140979416</c:v>
                </c:pt>
                <c:pt idx="266" formatCode="0.0">
                  <c:v>3843.513682018588</c:v>
                </c:pt>
                <c:pt idx="267" formatCode="0.0">
                  <c:v>3954.2391152577065</c:v>
                </c:pt>
                <c:pt idx="268" formatCode="0.0">
                  <c:v>4066.0528247055918</c:v>
                </c:pt>
                <c:pt idx="269" formatCode="0.0">
                  <c:v>4177.7855325138662</c:v>
                </c:pt>
                <c:pt idx="270" formatCode="0.0">
                  <c:v>4289.8108000954062</c:v>
                </c:pt>
                <c:pt idx="271" formatCode="0.0">
                  <c:v>4402.2582681081776</c:v>
                </c:pt>
                <c:pt idx="272" formatCode="0.0">
                  <c:v>4514.2835356897176</c:v>
                </c:pt>
                <c:pt idx="273" formatCode="0.0">
                  <c:v>4627.106447451346</c:v>
                </c:pt>
                <c:pt idx="274" formatCode="0.0">
                  <c:v>4740.0946421428462</c:v>
                </c:pt>
                <c:pt idx="275" formatCode="0.0">
                  <c:v>4853.5890824419803</c:v>
                </c:pt>
                <c:pt idx="276" formatCode="0.0">
                  <c:v>4819.4507497343347</c:v>
                </c:pt>
                <c:pt idx="277" formatCode="0.0">
                  <c:v>4785.0215428664033</c:v>
                </c:pt>
                <c:pt idx="278" formatCode="0.0">
                  <c:v>4750.3245469901622</c:v>
                </c:pt>
                <c:pt idx="279" formatCode="0.0">
                  <c:v>4715.8722241635733</c:v>
                </c:pt>
                <c:pt idx="280" formatCode="0.0">
                  <c:v>4681.0810169811894</c:v>
                </c:pt>
                <c:pt idx="281" formatCode="0.0">
                  <c:v>4646.5823695720701</c:v>
                </c:pt>
                <c:pt idx="282" formatCode="0.0">
                  <c:v>4611.5222031465992</c:v>
                </c:pt>
                <c:pt idx="283" formatCode="0.0">
                  <c:v>4577.0003469906114</c:v>
                </c:pt>
                <c:pt idx="284" formatCode="0.0">
                  <c:v>4541.9401805651414</c:v>
                </c:pt>
                <c:pt idx="285" formatCode="0.0">
                  <c:v>4506.0250542801732</c:v>
                </c:pt>
                <c:pt idx="286" formatCode="0.0">
                  <c:v>4469.2536560606159</c:v>
                </c:pt>
                <c:pt idx="287" formatCode="0.0">
                  <c:v>4432.7243169175517</c:v>
                </c:pt>
                <c:pt idx="288" formatCode="0.0">
                  <c:v>4326.8896608517443</c:v>
                </c:pt>
                <c:pt idx="289" formatCode="0.0">
                  <c:v>4220.8638801691004</c:v>
                </c:pt>
                <c:pt idx="290" formatCode="0.0">
                  <c:v>4115.2970131116026</c:v>
                </c:pt>
                <c:pt idx="291" formatCode="0.0">
                  <c:v>4009.0030541924398</c:v>
                </c:pt>
                <c:pt idx="292" formatCode="0.0">
                  <c:v>3902.1715677162383</c:v>
                </c:pt>
                <c:pt idx="293" formatCode="0.0">
                  <c:v>3795.7226084731524</c:v>
                </c:pt>
                <c:pt idx="294" formatCode="0.0">
                  <c:v>3689.7342896958598</c:v>
                </c:pt>
                <c:pt idx="295" formatCode="0.0">
                  <c:v>3583.2076606490846</c:v>
                </c:pt>
                <c:pt idx="296" formatCode="0.0">
                  <c:v>3477.2193418717916</c:v>
                </c:pt>
                <c:pt idx="297" formatCode="0.0">
                  <c:v>3370.7345357300119</c:v>
                </c:pt>
                <c:pt idx="298" formatCode="0.0">
                  <c:v>3264.3273373928841</c:v>
                </c:pt>
                <c:pt idx="299" formatCode="0.0">
                  <c:v>3157.1930982624499</c:v>
                </c:pt>
                <c:pt idx="300" formatCode="0.0">
                  <c:v>3172.0789002998581</c:v>
                </c:pt>
                <c:pt idx="301" formatCode="0.0">
                  <c:v>3186.9547680969645</c:v>
                </c:pt>
                <c:pt idx="302" formatCode="0.0">
                  <c:v>3201.4387429675789</c:v>
                </c:pt>
                <c:pt idx="303" formatCode="0.0">
                  <c:v>3215.9133640635105</c:v>
                </c:pt>
                <c:pt idx="304" formatCode="0.0">
                  <c:v>3229.7882832274618</c:v>
                </c:pt>
                <c:pt idx="305" formatCode="0.0">
                  <c:v>3243.2806751582975</c:v>
                </c:pt>
                <c:pt idx="306" formatCode="0.0">
                  <c:v>3256.1830227125688</c:v>
                </c:pt>
                <c:pt idx="307" formatCode="0.0">
                  <c:v>3269.0853702668396</c:v>
                </c:pt>
                <c:pt idx="308" formatCode="0.0">
                  <c:v>3281.3923179027111</c:v>
                </c:pt>
                <c:pt idx="309" formatCode="0.0">
                  <c:v>3294.8609691377392</c:v>
                </c:pt>
                <c:pt idx="310" formatCode="0.0">
                  <c:v>3307.925645732656</c:v>
                </c:pt>
                <c:pt idx="311" formatCode="0.0">
                  <c:v>3320.9830031426604</c:v>
                </c:pt>
                <c:pt idx="312" formatCode="0.0">
                  <c:v>3559.6845193152371</c:v>
                </c:pt>
                <c:pt idx="313" formatCode="0.0">
                  <c:v>3800.4419612350939</c:v>
                </c:pt>
                <c:pt idx="314" formatCode="0.0">
                  <c:v>4040.2856568890675</c:v>
                </c:pt>
                <c:pt idx="315" formatCode="0.0">
                  <c:v>4279.5894786199569</c:v>
                </c:pt>
                <c:pt idx="316" formatCode="0.0">
                  <c:v>4519.8629134607745</c:v>
                </c:pt>
                <c:pt idx="317" formatCode="0.0">
                  <c:v>4759.7664371236442</c:v>
                </c:pt>
                <c:pt idx="318" formatCode="0.0">
                  <c:v>4998.593956135539</c:v>
                </c:pt>
                <c:pt idx="319" formatCode="0.0">
                  <c:v>5237.7892778225141</c:v>
                </c:pt>
                <c:pt idx="320" formatCode="0.0">
                  <c:v>5477.2121967528092</c:v>
                </c:pt>
                <c:pt idx="321" formatCode="0.0">
                  <c:v>5719.5677024573615</c:v>
                </c:pt>
                <c:pt idx="322" formatCode="0.0">
                  <c:v>5962.1457153698439</c:v>
                </c:pt>
                <c:pt idx="323" formatCode="0.0">
                  <c:v>6204.1788649985829</c:v>
                </c:pt>
                <c:pt idx="324" formatCode="0.0">
                  <c:v>6004.8663209974175</c:v>
                </c:pt>
                <c:pt idx="325" formatCode="0.0">
                  <c:v>5803.4713449651827</c:v>
                </c:pt>
                <c:pt idx="326" formatCode="0.0">
                  <c:v>5603.4184486494123</c:v>
                </c:pt>
                <c:pt idx="327" formatCode="0.0">
                  <c:v>5404.3337965158644</c:v>
                </c:pt>
                <c:pt idx="328" formatCode="0.0">
                  <c:v>5205.1074525028316</c:v>
                </c:pt>
                <c:pt idx="329" formatCode="0.0">
                  <c:v>5006.0228003692846</c:v>
                </c:pt>
                <c:pt idx="330" formatCode="0.0">
                  <c:v>4809.556900995397</c:v>
                </c:pt>
                <c:pt idx="331" formatCode="0.0">
                  <c:v>4612.9530660325245</c:v>
                </c:pt>
                <c:pt idx="332" formatCode="0.0">
                  <c:v>4416.0284247184718</c:v>
                </c:pt>
                <c:pt idx="333" formatCode="0.0">
                  <c:v>4215.3171249932448</c:v>
                </c:pt>
                <c:pt idx="334" formatCode="0.0">
                  <c:v>4015.4352868482656</c:v>
                </c:pt>
                <c:pt idx="335" formatCode="0.0">
                  <c:v>3816.7546673549418</c:v>
                </c:pt>
                <c:pt idx="336" formatCode="0.0">
                  <c:v>3906.7266554746329</c:v>
                </c:pt>
                <c:pt idx="337" formatCode="0.0">
                  <c:v>3996.9262087352504</c:v>
                </c:pt>
                <c:pt idx="338" formatCode="0.0">
                  <c:v>4084.5667212628819</c:v>
                </c:pt>
                <c:pt idx="339" formatCode="0.0">
                  <c:v>4174.0179164655565</c:v>
                </c:pt>
                <c:pt idx="340" formatCode="0.0">
                  <c:v>4262.9484121552114</c:v>
                </c:pt>
                <c:pt idx="341" formatCode="0.0">
                  <c:v>4351.8150668572935</c:v>
                </c:pt>
                <c:pt idx="342" formatCode="0.0">
                  <c:v>4439.245695343312</c:v>
                </c:pt>
                <c:pt idx="343" formatCode="0.0">
                  <c:v>4525.5740381099467</c:v>
                </c:pt>
                <c:pt idx="344" formatCode="0.0">
                  <c:v>4612.8813794861298</c:v>
                </c:pt>
                <c:pt idx="345" formatCode="0.0">
                  <c:v>4699.4870752989382</c:v>
                </c:pt>
                <c:pt idx="346" formatCode="0.0">
                  <c:v>4785.635347395546</c:v>
                </c:pt>
                <c:pt idx="347" formatCode="0.0">
                  <c:v>4871.614023498073</c:v>
                </c:pt>
                <c:pt idx="348" formatCode="0.0">
                  <c:v>5047.0140917458993</c:v>
                </c:pt>
                <c:pt idx="349" formatCode="0.0">
                  <c:v>5223.6639643424605</c:v>
                </c:pt>
                <c:pt idx="350" formatCode="0.0">
                  <c:v>5400.5652725299815</c:v>
                </c:pt>
                <c:pt idx="351" formatCode="0.0">
                  <c:v>5574.6001325015732</c:v>
                </c:pt>
                <c:pt idx="352" formatCode="0.0">
                  <c:v>5747.2787710745743</c:v>
                </c:pt>
                <c:pt idx="353" formatCode="0.0">
                  <c:v>5917.7938825733518</c:v>
                </c:pt>
                <c:pt idx="354" formatCode="0.0">
                  <c:v>6089.4168489538188</c:v>
                </c:pt>
                <c:pt idx="355" formatCode="0.0">
                  <c:v>6259.8760139419164</c:v>
                </c:pt>
                <c:pt idx="356" formatCode="0.0">
                  <c:v>6429.2343135926731</c:v>
                </c:pt>
                <c:pt idx="357" formatCode="0.0">
                  <c:v>6597.7354393690694</c:v>
                </c:pt>
                <c:pt idx="358" formatCode="0.0">
                  <c:v>6765.4340213018431</c:v>
                </c:pt>
                <c:pt idx="359" formatCode="0.0">
                  <c:v>6930.8468984591391</c:v>
                </c:pt>
                <c:pt idx="360" formatCode="0.0">
                  <c:v>7090.4257850432714</c:v>
                </c:pt>
                <c:pt idx="361" formatCode="0.0">
                  <c:v>7248.7548672786688</c:v>
                </c:pt>
                <c:pt idx="362" formatCode="0.0">
                  <c:v>7407.1031864213573</c:v>
                </c:pt>
                <c:pt idx="363" formatCode="0.0">
                  <c:v>7564.2299854339917</c:v>
                </c:pt>
                <c:pt idx="364" formatCode="0.0">
                  <c:v>7720.9674070600595</c:v>
                </c:pt>
                <c:pt idx="365" formatCode="0.0">
                  <c:v>7881.6879182012553</c:v>
                </c:pt>
                <c:pt idx="366" formatCode="0.0">
                  <c:v>8039.0498878763665</c:v>
                </c:pt>
                <c:pt idx="367" formatCode="0.0">
                  <c:v>8198.4480775771335</c:v>
                </c:pt>
                <c:pt idx="368" formatCode="0.0">
                  <c:v>8357.6447110801928</c:v>
                </c:pt>
                <c:pt idx="369" formatCode="0.0">
                  <c:v>8519.3632552172148</c:v>
                </c:pt>
                <c:pt idx="370" formatCode="0.0">
                  <c:v>8682.8977705750822</c:v>
                </c:pt>
                <c:pt idx="371" formatCode="0.0">
                  <c:v>8848.4288447623439</c:v>
                </c:pt>
                <c:pt idx="372" formatCode="0.0">
                  <c:v>8848.6757329672946</c:v>
                </c:pt>
                <c:pt idx="373" formatCode="0.0">
                  <c:v>8846.3792951354335</c:v>
                </c:pt>
                <c:pt idx="374" formatCode="0.0">
                  <c:v>8844.6260092489629</c:v>
                </c:pt>
                <c:pt idx="375" formatCode="0.0">
                  <c:v>8843.4106774136362</c:v>
                </c:pt>
                <c:pt idx="376" formatCode="0.0">
                  <c:v>8842.7281581672469</c:v>
                </c:pt>
                <c:pt idx="377" formatCode="0.0">
                  <c:v>8839.5180368075889</c:v>
                </c:pt>
                <c:pt idx="378" formatCode="0.0">
                  <c:v>8842.3625478947233</c:v>
                </c:pt>
                <c:pt idx="379" formatCode="0.0">
                  <c:v>8841.6947543806982</c:v>
                </c:pt>
                <c:pt idx="380" formatCode="0.0">
                  <c:v>8840.0469293080823</c:v>
                </c:pt>
                <c:pt idx="381" formatCode="0.0">
                  <c:v>8840.8856002241864</c:v>
                </c:pt>
                <c:pt idx="382" formatCode="0.0">
                  <c:v>8833.7667916581395</c:v>
                </c:pt>
                <c:pt idx="383" formatCode="0.0">
                  <c:v>8826.6479830920907</c:v>
                </c:pt>
                <c:pt idx="384" formatCode="0.0">
                  <c:v>8789.0220158745778</c:v>
                </c:pt>
                <c:pt idx="385" formatCode="0.0">
                  <c:v>8752.0466894978217</c:v>
                </c:pt>
                <c:pt idx="386" formatCode="0.0">
                  <c:v>8716.1174297286798</c:v>
                </c:pt>
                <c:pt idx="387" formatCode="0.0">
                  <c:v>8681.2286573217734</c:v>
                </c:pt>
                <c:pt idx="388" formatCode="0.0">
                  <c:v>8646.9051379208195</c:v>
                </c:pt>
                <c:pt idx="389" formatCode="0.0">
                  <c:v>8613.1126549331148</c:v>
                </c:pt>
                <c:pt idx="390" formatCode="0.0">
                  <c:v>8574.4044342271809</c:v>
                </c:pt>
                <c:pt idx="391" formatCode="0.0">
                  <c:v>8539.2085181224083</c:v>
                </c:pt>
                <c:pt idx="392" formatCode="0.0">
                  <c:v>8506.0046655279893</c:v>
                </c:pt>
                <c:pt idx="393" formatCode="0.0">
                  <c:v>8467.4820443306271</c:v>
                </c:pt>
                <c:pt idx="394" formatCode="0.0">
                  <c:v>8434.053306961614</c:v>
                </c:pt>
                <c:pt idx="395" formatCode="0.0">
                  <c:v>8401.5484243831997</c:v>
                </c:pt>
                <c:pt idx="396" formatCode="0.0">
                  <c:v>8405.2029176875512</c:v>
                </c:pt>
                <c:pt idx="397" formatCode="0.0">
                  <c:v>8408.4143027507944</c:v>
                </c:pt>
                <c:pt idx="398" formatCode="0.0">
                  <c:v>8411.1672605899948</c:v>
                </c:pt>
                <c:pt idx="399" formatCode="0.0">
                  <c:v>8411.155327132743</c:v>
                </c:pt>
                <c:pt idx="400" formatCode="0.0">
                  <c:v>8410.2476473941824</c:v>
                </c:pt>
                <c:pt idx="401" formatCode="0.0">
                  <c:v>8408.8947461873759</c:v>
                </c:pt>
                <c:pt idx="402" formatCode="0.0">
                  <c:v>8405.3118857067348</c:v>
                </c:pt>
                <c:pt idx="403" formatCode="0.0">
                  <c:v>8399.0286579187577</c:v>
                </c:pt>
                <c:pt idx="404" formatCode="0.0">
                  <c:v>8390.5110836589884</c:v>
                </c:pt>
                <c:pt idx="405" formatCode="0.0">
                  <c:v>8377.2660246385476</c:v>
                </c:pt>
                <c:pt idx="406" formatCode="0.0">
                  <c:v>8366.3077915186932</c:v>
                </c:pt>
                <c:pt idx="407" formatCode="0.0">
                  <c:v>8352.6824106227414</c:v>
                </c:pt>
                <c:pt idx="408" formatCode="0.0">
                  <c:v>7934.8646958084319</c:v>
                </c:pt>
                <c:pt idx="409" formatCode="0.0">
                  <c:v>7519.5682731647203</c:v>
                </c:pt>
                <c:pt idx="410" formatCode="0.0">
                  <c:v>7105.2018622858523</c:v>
                </c:pt>
                <c:pt idx="411" formatCode="0.0">
                  <c:v>6694.2570305833306</c:v>
                </c:pt>
                <c:pt idx="412" formatCode="0.0">
                  <c:v>6285.5201416317968</c:v>
                </c:pt>
                <c:pt idx="413" formatCode="0.0">
                  <c:v>5876.7688579761116</c:v>
                </c:pt>
                <c:pt idx="414" formatCode="0.0">
                  <c:v>5472.5796464288742</c:v>
                </c:pt>
                <c:pt idx="415" formatCode="0.0">
                  <c:v>5070.3473849007378</c:v>
                </c:pt>
                <c:pt idx="416" formatCode="0.0">
                  <c:v>4670.7207040677786</c:v>
                </c:pt>
                <c:pt idx="417" formatCode="0.0">
                  <c:v>4278.5202961945297</c:v>
                </c:pt>
                <c:pt idx="418" formatCode="0.0">
                  <c:v>3885.1398134090477</c:v>
                </c:pt>
                <c:pt idx="419" formatCode="0.0">
                  <c:v>3493.688122342493</c:v>
                </c:pt>
                <c:pt idx="420" formatCode="0.0">
                  <c:v>3630.8003285627074</c:v>
                </c:pt>
                <c:pt idx="421" formatCode="0.0">
                  <c:v>3767.9996310942297</c:v>
                </c:pt>
                <c:pt idx="422" formatCode="0.0">
                  <c:v>3905.1989336257516</c:v>
                </c:pt>
                <c:pt idx="423" formatCode="0.0">
                  <c:v>4042.2125006673214</c:v>
                </c:pt>
                <c:pt idx="424" formatCode="0.0">
                  <c:v>4178.0371392874877</c:v>
                </c:pt>
                <c:pt idx="425" formatCode="0.0">
                  <c:v>4314.7904576252004</c:v>
                </c:pt>
                <c:pt idx="426" formatCode="0.0">
                  <c:v>4450.3435396571003</c:v>
                </c:pt>
                <c:pt idx="427" formatCode="0.0">
                  <c:v>4586.0979596455827</c:v>
                </c:pt>
                <c:pt idx="428" formatCode="0.0">
                  <c:v>4721.210621356141</c:v>
                </c:pt>
                <c:pt idx="429" formatCode="0.0">
                  <c:v>4856.4924916335376</c:v>
                </c:pt>
                <c:pt idx="430" formatCode="0.0">
                  <c:v>4993.0605475419388</c:v>
                </c:pt>
                <c:pt idx="431" formatCode="0.0">
                  <c:v>5128.9003363741385</c:v>
                </c:pt>
                <c:pt idx="432" formatCode="0.0">
                  <c:v>5346.8626265819057</c:v>
                </c:pt>
                <c:pt idx="433" formatCode="0.0">
                  <c:v>5562.9201385220658</c:v>
                </c:pt>
                <c:pt idx="434" formatCode="0.0">
                  <c:v>5777.353695006077</c:v>
                </c:pt>
                <c:pt idx="435" formatCode="0.0">
                  <c:v>5989.768782985785</c:v>
                </c:pt>
                <c:pt idx="436" formatCode="0.0">
                  <c:v>6202.5984431247671</c:v>
                </c:pt>
                <c:pt idx="437" formatCode="0.0">
                  <c:v>6413.4247874625335</c:v>
                </c:pt>
                <c:pt idx="438" formatCode="0.0">
                  <c:v>6622.9290394141126</c:v>
                </c:pt>
                <c:pt idx="439" formatCode="0.0">
                  <c:v>6832.9753706973434</c:v>
                </c:pt>
                <c:pt idx="440" formatCode="0.0">
                  <c:v>7042.4983821881142</c:v>
                </c:pt>
                <c:pt idx="441" formatCode="0.0">
                  <c:v>7250.292941210645</c:v>
                </c:pt>
                <c:pt idx="442" formatCode="0.0">
                  <c:v>7457.1500292407736</c:v>
                </c:pt>
                <c:pt idx="443" formatCode="0.0">
                  <c:v>7662.975972070346</c:v>
                </c:pt>
                <c:pt idx="444" formatCode="0.0">
                  <c:v>7516.0215160761409</c:v>
                </c:pt>
                <c:pt idx="445" formatCode="0.0">
                  <c:v>7369.4671888493567</c:v>
                </c:pt>
                <c:pt idx="446" formatCode="0.0">
                  <c:v>7223.9230686200262</c:v>
                </c:pt>
                <c:pt idx="447" formatCode="0.0">
                  <c:v>7079.4796268921564</c:v>
                </c:pt>
                <c:pt idx="448" formatCode="0.0">
                  <c:v>6935.1331809559451</c:v>
                </c:pt>
                <c:pt idx="449" formatCode="0.0">
                  <c:v>6792.1808207421645</c:v>
                </c:pt>
                <c:pt idx="450" formatCode="0.0">
                  <c:v>6649.305563103404</c:v>
                </c:pt>
                <c:pt idx="451" formatCode="0.0">
                  <c:v>6506.4303054646443</c:v>
                </c:pt>
                <c:pt idx="452" formatCode="0.0">
                  <c:v>6364.6514575476731</c:v>
                </c:pt>
                <c:pt idx="453" formatCode="0.0">
                  <c:v>6224.0596704672525</c:v>
                </c:pt>
                <c:pt idx="454" formatCode="0.0">
                  <c:v>6083.5600201616771</c:v>
                </c:pt>
                <c:pt idx="455" formatCode="0.0">
                  <c:v>5944.9368492742151</c:v>
                </c:pt>
                <c:pt idx="456" formatCode="0.0">
                  <c:v>5799.0874447575698</c:v>
                </c:pt>
                <c:pt idx="457" formatCode="0.0">
                  <c:v>5654.0383921903322</c:v>
                </c:pt>
                <c:pt idx="458" formatCode="0.0">
                  <c:v>5509.387632402234</c:v>
                </c:pt>
                <c:pt idx="459" formatCode="0.0">
                  <c:v>5365.2245399912881</c:v>
                </c:pt>
                <c:pt idx="460" formatCode="0.0">
                  <c:v>5221.1519570779592</c:v>
                </c:pt>
                <c:pt idx="461" formatCode="0.0">
                  <c:v>5077.474197966013</c:v>
                </c:pt>
                <c:pt idx="462" formatCode="0.0">
                  <c:v>4935.0988401286868</c:v>
                </c:pt>
                <c:pt idx="463" formatCode="0.0">
                  <c:v>4792.7234822913588</c:v>
                </c:pt>
                <c:pt idx="464" formatCode="0.0">
                  <c:v>4649.191580086369</c:v>
                </c:pt>
                <c:pt idx="465" formatCode="0.0">
                  <c:v>4505.2342432074429</c:v>
                </c:pt>
                <c:pt idx="466" formatCode="0.0">
                  <c:v>4361.5794722033052</c:v>
                </c:pt>
                <c:pt idx="467" formatCode="0.0">
                  <c:v>4217.1977320072265</c:v>
                </c:pt>
                <c:pt idx="468" formatCode="0.0">
                  <c:v>4356.0714841359359</c:v>
                </c:pt>
                <c:pt idx="469" formatCode="0.0">
                  <c:v>4495.3769387706834</c:v>
                </c:pt>
                <c:pt idx="470" formatCode="0.0">
                  <c:v>4634.8978490849868</c:v>
                </c:pt>
                <c:pt idx="471" formatCode="0.0">
                  <c:v>4774.8488820249795</c:v>
                </c:pt>
                <c:pt idx="472" formatCode="0.0">
                  <c:v>4915.0145828729774</c:v>
                </c:pt>
                <c:pt idx="473" formatCode="0.0">
                  <c:v>5055.3946899983785</c:v>
                </c:pt>
                <c:pt idx="474" formatCode="0.0">
                  <c:v>5195.9889422485921</c:v>
                </c:pt>
                <c:pt idx="475" formatCode="0.0">
                  <c:v>5336.5831944988058</c:v>
                </c:pt>
                <c:pt idx="476" formatCode="0.0">
                  <c:v>5478.031425241893</c:v>
                </c:pt>
                <c:pt idx="477" formatCode="0.0">
                  <c:v>5619.9050906589173</c:v>
                </c:pt>
                <c:pt idx="478" formatCode="0.0">
                  <c:v>5761.7787560759416</c:v>
                </c:pt>
                <c:pt idx="479" formatCode="0.0">
                  <c:v>5904.0768248101167</c:v>
                </c:pt>
                <c:pt idx="480" formatCode="0.0">
                  <c:v>5933.5972089341685</c:v>
                </c:pt>
                <c:pt idx="481" formatCode="0.0">
                  <c:v>5963.1175930582185</c:v>
                </c:pt>
                <c:pt idx="482" formatCode="0.0">
                  <c:v>5992.6379771822685</c:v>
                </c:pt>
                <c:pt idx="483" formatCode="0.0">
                  <c:v>6022.1583613063185</c:v>
                </c:pt>
                <c:pt idx="484" formatCode="0.0">
                  <c:v>6051.6787454303694</c:v>
                </c:pt>
                <c:pt idx="485" formatCode="0.0">
                  <c:v>6081.1991295544194</c:v>
                </c:pt>
                <c:pt idx="486" formatCode="0.0">
                  <c:v>6110.7195136784703</c:v>
                </c:pt>
                <c:pt idx="487" formatCode="0.0">
                  <c:v>6140.2398978025203</c:v>
                </c:pt>
                <c:pt idx="488" formatCode="0.0">
                  <c:v>6169.7602819265712</c:v>
                </c:pt>
                <c:pt idx="489" formatCode="0.0">
                  <c:v>6199.2806660506212</c:v>
                </c:pt>
                <c:pt idx="490" formatCode="0.0">
                  <c:v>6228.8010501746721</c:v>
                </c:pt>
                <c:pt idx="491" formatCode="0.0">
                  <c:v>6258.3214342987239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392864"/>
        <c:axId val="207393256"/>
      </c:lineChart>
      <c:dateAx>
        <c:axId val="207392864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7393256"/>
        <c:crossesAt val="0"/>
        <c:auto val="1"/>
        <c:lblOffset val="100"/>
        <c:baseTimeUnit val="months"/>
        <c:majorUnit val="24"/>
        <c:majorTimeUnit val="months"/>
      </c:dateAx>
      <c:valAx>
        <c:axId val="207393256"/>
        <c:scaling>
          <c:orientation val="minMax"/>
          <c:max val="1500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r>
                  <a:rPr lang="en-US" sz="1100">
                    <a:solidFill>
                      <a:sysClr val="windowText" lastClr="000000"/>
                    </a:solidFill>
                  </a:rPr>
                  <a:t>Millions of Real USD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b="1">
                <a:solidFill>
                  <a:sysClr val="windowText" lastClr="000000"/>
                </a:solidFill>
              </a:defRPr>
            </a:pPr>
            <a:endParaRPr lang="en-US"/>
          </a:p>
        </c:txPr>
        <c:crossAx val="207392864"/>
        <c:crosses val="autoZero"/>
        <c:crossBetween val="between"/>
        <c:majorUnit val="1500"/>
        <c:minorUnit val="500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M1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Data'!$CRS$692:$CRS$1183</c:f>
              <c:numCache>
                <c:formatCode>General</c:formatCode>
                <c:ptCount val="492"/>
                <c:pt idx="59" formatCode="#,##0.0">
                  <c:v>9.2517006802721085</c:v>
                </c:pt>
                <c:pt idx="60" formatCode="#,##0.0">
                  <c:v>11.363374196457585</c:v>
                </c:pt>
                <c:pt idx="61" formatCode="#,##0.0">
                  <c:v>13.087889476778372</c:v>
                </c:pt>
                <c:pt idx="62" formatCode="#,##0.0">
                  <c:v>14.395131675584921</c:v>
                </c:pt>
                <c:pt idx="63" formatCode="#,##0.0">
                  <c:v>15.326588476548224</c:v>
                </c:pt>
                <c:pt idx="64" formatCode="#,##0.0">
                  <c:v>16.253343185105805</c:v>
                </c:pt>
                <c:pt idx="65" formatCode="#,##0.0">
                  <c:v>17.156229658941811</c:v>
                </c:pt>
                <c:pt idx="66" formatCode="#,##0.0">
                  <c:v>17.993363103773191</c:v>
                </c:pt>
                <c:pt idx="67" formatCode="#,##0.0">
                  <c:v>18.843079170555541</c:v>
                </c:pt>
                <c:pt idx="68" formatCode="#,##0.0">
                  <c:v>19.671045369246045</c:v>
                </c:pt>
                <c:pt idx="69" formatCode="#,##0.0">
                  <c:v>20.644540549119199</c:v>
                </c:pt>
                <c:pt idx="70" formatCode="#,##0.0">
                  <c:v>21.355948773096074</c:v>
                </c:pt>
                <c:pt idx="71" formatCode="#,##0.0">
                  <c:v>21.274068397356032</c:v>
                </c:pt>
                <c:pt idx="72" formatCode="#,##0.0">
                  <c:v>22.401242996374563</c:v>
                </c:pt>
                <c:pt idx="73" formatCode="#,##0.0">
                  <c:v>23.761870723986519</c:v>
                </c:pt>
                <c:pt idx="74" formatCode="#,##0.0">
                  <c:v>25.260020177932645</c:v>
                </c:pt>
                <c:pt idx="75" formatCode="#,##0.0">
                  <c:v>26.733679282940798</c:v>
                </c:pt>
                <c:pt idx="76" formatCode="#,##0.0">
                  <c:v>27.836611195158852</c:v>
                </c:pt>
                <c:pt idx="77" formatCode="#,##0.0">
                  <c:v>28.715429659940725</c:v>
                </c:pt>
                <c:pt idx="78" formatCode="#,##0.0">
                  <c:v>29.360091663483871</c:v>
                </c:pt>
                <c:pt idx="79" formatCode="#,##0.0">
                  <c:v>29.884076280880265</c:v>
                </c:pt>
                <c:pt idx="80" formatCode="#,##0.0">
                  <c:v>30.205197440692302</c:v>
                </c:pt>
                <c:pt idx="81" formatCode="#,##0.0">
                  <c:v>28.623107975893902</c:v>
                </c:pt>
                <c:pt idx="82" formatCode="#,##0.0">
                  <c:v>29.044185765497218</c:v>
                </c:pt>
                <c:pt idx="83" formatCode="#,##0.0">
                  <c:v>29.068389705998555</c:v>
                </c:pt>
                <c:pt idx="84" formatCode="#,##0.0">
                  <c:v>27.766494337764684</c:v>
                </c:pt>
                <c:pt idx="85" formatCode="#,##0.0">
                  <c:v>26.590159015901577</c:v>
                </c:pt>
                <c:pt idx="86" formatCode="#,##0.0">
                  <c:v>25.632088803625976</c:v>
                </c:pt>
                <c:pt idx="87" formatCode="#,##0.0">
                  <c:v>24.862558698889003</c:v>
                </c:pt>
                <c:pt idx="88" formatCode="#,##0.0">
                  <c:v>24.155316690592059</c:v>
                </c:pt>
                <c:pt idx="89" formatCode="#,##0.0">
                  <c:v>23.324631902050669</c:v>
                </c:pt>
                <c:pt idx="90" formatCode="#,##0.0">
                  <c:v>22.577636417317578</c:v>
                </c:pt>
                <c:pt idx="91" formatCode="#,##0.0">
                  <c:v>21.731272263627631</c:v>
                </c:pt>
                <c:pt idx="92" formatCode="#,##0.0">
                  <c:v>20.894436179325183</c:v>
                </c:pt>
                <c:pt idx="93" formatCode="#,##0.0">
                  <c:v>22.821091387917633</c:v>
                </c:pt>
                <c:pt idx="94" formatCode="#,##0.0">
                  <c:v>21.106942424261362</c:v>
                </c:pt>
                <c:pt idx="95" formatCode="#,##0.0">
                  <c:v>20.249329857158571</c:v>
                </c:pt>
                <c:pt idx="96" formatCode="#,##0.0">
                  <c:v>20.397287988631689</c:v>
                </c:pt>
                <c:pt idx="97" formatCode="#,##0.0">
                  <c:v>20.532677608579732</c:v>
                </c:pt>
                <c:pt idx="98" formatCode="#,##0.0">
                  <c:v>20.636215809811304</c:v>
                </c:pt>
                <c:pt idx="99" formatCode="#,##0.0">
                  <c:v>21.046506294860905</c:v>
                </c:pt>
                <c:pt idx="100" formatCode="#,##0.0">
                  <c:v>21.355893965031015</c:v>
                </c:pt>
                <c:pt idx="101" formatCode="#,##0.0">
                  <c:v>21.803262294717655</c:v>
                </c:pt>
                <c:pt idx="102" formatCode="#,##0.0">
                  <c:v>22.382373066922128</c:v>
                </c:pt>
                <c:pt idx="103" formatCode="#,##0.0">
                  <c:v>22.985222898298787</c:v>
                </c:pt>
                <c:pt idx="104" formatCode="#,##0.0">
                  <c:v>23.690827535506159</c:v>
                </c:pt>
                <c:pt idx="105" formatCode="#,##0.0">
                  <c:v>23.154909053058887</c:v>
                </c:pt>
                <c:pt idx="106" formatCode="#,##0.0">
                  <c:v>24.482989690721666</c:v>
                </c:pt>
                <c:pt idx="107" formatCode="#,##0.0">
                  <c:v>24.333155202687237</c:v>
                </c:pt>
                <c:pt idx="108" formatCode="#,##0.0">
                  <c:v>23.101659906677156</c:v>
                </c:pt>
                <c:pt idx="109" formatCode="#,##0.0">
                  <c:v>21.719766201461965</c:v>
                </c:pt>
                <c:pt idx="110" formatCode="#,##0.0">
                  <c:v>20.301569203416719</c:v>
                </c:pt>
                <c:pt idx="111" formatCode="#,##0.0">
                  <c:v>18.434301573844735</c:v>
                </c:pt>
                <c:pt idx="112" formatCode="#,##0.0">
                  <c:v>16.790448216244386</c:v>
                </c:pt>
                <c:pt idx="113" formatCode="#,##0.0">
                  <c:v>15.201992328077353</c:v>
                </c:pt>
                <c:pt idx="114" formatCode="#,##0.0">
                  <c:v>13.668244155983601</c:v>
                </c:pt>
                <c:pt idx="115" formatCode="#,##0.0">
                  <c:v>12.495171033223301</c:v>
                </c:pt>
                <c:pt idx="116" formatCode="#,##0.0">
                  <c:v>11.410297822856762</c:v>
                </c:pt>
                <c:pt idx="117" formatCode="#,##0.0">
                  <c:v>10.594330532970446</c:v>
                </c:pt>
                <c:pt idx="118" formatCode="#,##0.0">
                  <c:v>9.7765189629684528</c:v>
                </c:pt>
                <c:pt idx="119" formatCode="#,##0.0">
                  <c:v>11.303091331826948</c:v>
                </c:pt>
                <c:pt idx="120" formatCode="#,##0.0">
                  <c:v>13.538471538902158</c:v>
                </c:pt>
                <c:pt idx="121" formatCode="#,##0.0">
                  <c:v>16.092501797210062</c:v>
                </c:pt>
                <c:pt idx="122" formatCode="#,##0.0">
                  <c:v>18.477540611634296</c:v>
                </c:pt>
                <c:pt idx="123" formatCode="#,##0.0">
                  <c:v>20.722543699337365</c:v>
                </c:pt>
                <c:pt idx="124" formatCode="#,##0.0">
                  <c:v>22.658193090878711</c:v>
                </c:pt>
                <c:pt idx="125" formatCode="#,##0.0">
                  <c:v>24.160826701508498</c:v>
                </c:pt>
                <c:pt idx="126" formatCode="#,##0.0">
                  <c:v>25.391253703973277</c:v>
                </c:pt>
                <c:pt idx="127" formatCode="#,##0.0">
                  <c:v>26.070515697254649</c:v>
                </c:pt>
                <c:pt idx="128" formatCode="#,##0.0">
                  <c:v>26.416626075661625</c:v>
                </c:pt>
                <c:pt idx="129" formatCode="#,##0.0">
                  <c:v>26.082321383537248</c:v>
                </c:pt>
                <c:pt idx="130" formatCode="#,##0.0">
                  <c:v>25.391634321236324</c:v>
                </c:pt>
                <c:pt idx="131" formatCode="#,##0.0">
                  <c:v>22.866105939854847</c:v>
                </c:pt>
                <c:pt idx="132" formatCode="#,##0.0">
                  <c:v>19.843487782099501</c:v>
                </c:pt>
                <c:pt idx="133" formatCode="#,##0.0">
                  <c:v>16.555459694140254</c:v>
                </c:pt>
                <c:pt idx="134" formatCode="#,##0.0">
                  <c:v>13.676253749809348</c:v>
                </c:pt>
                <c:pt idx="135" formatCode="#,##0.0">
                  <c:v>11.490658539817147</c:v>
                </c:pt>
                <c:pt idx="136" formatCode="#,##0.0">
                  <c:v>9.8660411577106544</c:v>
                </c:pt>
                <c:pt idx="137" formatCode="#,##0.0">
                  <c:v>9.1073461461193261</c:v>
                </c:pt>
                <c:pt idx="138" formatCode="#,##0.0">
                  <c:v>8.5625606085807817</c:v>
                </c:pt>
                <c:pt idx="139" formatCode="#,##0.0">
                  <c:v>8.4352229602986597</c:v>
                </c:pt>
                <c:pt idx="140" formatCode="#,##0.0">
                  <c:v>8.6556456643793069</c:v>
                </c:pt>
                <c:pt idx="141" formatCode="#,##0.0">
                  <c:v>9.5767732941372827</c:v>
                </c:pt>
                <c:pt idx="142" formatCode="#,##0.0">
                  <c:v>10.921659817942285</c:v>
                </c:pt>
                <c:pt idx="143" formatCode="#,##0.0">
                  <c:v>12.89795380802434</c:v>
                </c:pt>
                <c:pt idx="144" formatCode="#,##0.0">
                  <c:v>15.439668222248088</c:v>
                </c:pt>
                <c:pt idx="145" formatCode="#,##0.0">
                  <c:v>17.981978325040828</c:v>
                </c:pt>
                <c:pt idx="146" formatCode="#,##0.0">
                  <c:v>20.468926115660096</c:v>
                </c:pt>
                <c:pt idx="147" formatCode="#,##0.0">
                  <c:v>22.550272158969364</c:v>
                </c:pt>
                <c:pt idx="148" formatCode="#,##0.0">
                  <c:v>24.321475081133585</c:v>
                </c:pt>
                <c:pt idx="149" formatCode="#,##0.0">
                  <c:v>25.483920935955567</c:v>
                </c:pt>
                <c:pt idx="150" formatCode="#,##0.0">
                  <c:v>26.573236549907932</c:v>
                </c:pt>
                <c:pt idx="151" formatCode="#,##0.0">
                  <c:v>27.515678835784001</c:v>
                </c:pt>
                <c:pt idx="152" formatCode="#,##0.0">
                  <c:v>28.332728239853395</c:v>
                </c:pt>
                <c:pt idx="153" formatCode="#,##0.0">
                  <c:v>28.654598758176263</c:v>
                </c:pt>
                <c:pt idx="154" formatCode="#,##0.0">
                  <c:v>28.437764422555375</c:v>
                </c:pt>
                <c:pt idx="155" formatCode="#,##0.0">
                  <c:v>27.220593147990058</c:v>
                </c:pt>
                <c:pt idx="156" formatCode="#,##0.0">
                  <c:v>25.858822555698666</c:v>
                </c:pt>
                <c:pt idx="157" formatCode="#,##0.0">
                  <c:v>25.192264880289798</c:v>
                </c:pt>
                <c:pt idx="158" formatCode="#,##0.0">
                  <c:v>24.431259854408466</c:v>
                </c:pt>
                <c:pt idx="159" formatCode="#,##0.0">
                  <c:v>24.15404943449748</c:v>
                </c:pt>
                <c:pt idx="160" formatCode="#,##0.0">
                  <c:v>24.133434362388684</c:v>
                </c:pt>
                <c:pt idx="161" formatCode="#,##0.0">
                  <c:v>24.327874656163885</c:v>
                </c:pt>
                <c:pt idx="162" formatCode="#,##0.0">
                  <c:v>24.710004088148722</c:v>
                </c:pt>
                <c:pt idx="163" formatCode="#,##0.0">
                  <c:v>25.228786847666427</c:v>
                </c:pt>
                <c:pt idx="164" formatCode="#,##0.0">
                  <c:v>25.302639543145872</c:v>
                </c:pt>
                <c:pt idx="165" formatCode="#,##0.0">
                  <c:v>24.946148719822858</c:v>
                </c:pt>
                <c:pt idx="166" formatCode="#,##0.0">
                  <c:v>24.601233989180443</c:v>
                </c:pt>
                <c:pt idx="167" formatCode="#,##0.0">
                  <c:v>25.078202662120759</c:v>
                </c:pt>
                <c:pt idx="168" formatCode="#,##0.0">
                  <c:v>25.342109643597738</c:v>
                </c:pt>
                <c:pt idx="169" formatCode="#,##0.0">
                  <c:v>24.791157273627434</c:v>
                </c:pt>
                <c:pt idx="170" formatCode="#,##0.0">
                  <c:v>24.321528671542907</c:v>
                </c:pt>
                <c:pt idx="171" formatCode="#,##0.0">
                  <c:v>23.306359013614724</c:v>
                </c:pt>
                <c:pt idx="172" formatCode="#,##0.0">
                  <c:v>21.775611697598364</c:v>
                </c:pt>
                <c:pt idx="173" formatCode="#,##0.0">
                  <c:v>19.828474441642726</c:v>
                </c:pt>
                <c:pt idx="174" formatCode="#,##0.0">
                  <c:v>17.379918101837944</c:v>
                </c:pt>
                <c:pt idx="175" formatCode="#,##0.0">
                  <c:v>14.47831791806253</c:v>
                </c:pt>
                <c:pt idx="176" formatCode="#,##0.0">
                  <c:v>12.00406045172528</c:v>
                </c:pt>
                <c:pt idx="177" formatCode="#,##0.0">
                  <c:v>10.351644494607839</c:v>
                </c:pt>
                <c:pt idx="178" formatCode="#,##0.0">
                  <c:v>9.2798774432548043</c:v>
                </c:pt>
                <c:pt idx="179" formatCode="#,##0.0">
                  <c:v>8.0106101679665613</c:v>
                </c:pt>
                <c:pt idx="180" formatCode="#,##0.0">
                  <c:v>6.9739036054897952</c:v>
                </c:pt>
                <c:pt idx="181" formatCode="#,##0.0">
                  <c:v>6.1803502203855913</c:v>
                </c:pt>
                <c:pt idx="182" formatCode="#,##0.0">
                  <c:v>5.5640358540620696</c:v>
                </c:pt>
                <c:pt idx="183" formatCode="#,##0.0">
                  <c:v>5.1730800295197241</c:v>
                </c:pt>
                <c:pt idx="184" formatCode="#,##0.0">
                  <c:v>5.0741432708519767</c:v>
                </c:pt>
                <c:pt idx="185" formatCode="#,##0.0">
                  <c:v>5.3803533851748142</c:v>
                </c:pt>
                <c:pt idx="186" formatCode="#,##0.0">
                  <c:v>6.1922533255531391</c:v>
                </c:pt>
                <c:pt idx="187" formatCode="#,##0.0">
                  <c:v>7.5017879617860217</c:v>
                </c:pt>
                <c:pt idx="188" formatCode="#,##0.0">
                  <c:v>9.1814698602395168</c:v>
                </c:pt>
                <c:pt idx="189" formatCode="#,##0.0">
                  <c:v>10.540134741345568</c:v>
                </c:pt>
                <c:pt idx="190" formatCode="#,##0.0">
                  <c:v>11.553467916768739</c:v>
                </c:pt>
                <c:pt idx="191" formatCode="#,##0.0">
                  <c:v>12.695890672989236</c:v>
                </c:pt>
                <c:pt idx="192" formatCode="#,##0.0">
                  <c:v>13.841159782793582</c:v>
                </c:pt>
                <c:pt idx="193" formatCode="#,##0.0">
                  <c:v>15.561038917466391</c:v>
                </c:pt>
                <c:pt idx="194" formatCode="#,##0.0">
                  <c:v>16.997447525736931</c:v>
                </c:pt>
                <c:pt idx="195" formatCode="#,##0.0">
                  <c:v>18.365414007080176</c:v>
                </c:pt>
                <c:pt idx="196" formatCode="#,##0.0">
                  <c:v>19.794226067190564</c:v>
                </c:pt>
                <c:pt idx="197" formatCode="#,##0.0">
                  <c:v>21.030714019734248</c:v>
                </c:pt>
                <c:pt idx="198" formatCode="#,##0.0">
                  <c:v>22.126543595319092</c:v>
                </c:pt>
                <c:pt idx="199" formatCode="#,##0.0">
                  <c:v>23.061436446432864</c:v>
                </c:pt>
                <c:pt idx="200" formatCode="#,##0.0">
                  <c:v>23.605249109428968</c:v>
                </c:pt>
                <c:pt idx="201" formatCode="#,##0.0">
                  <c:v>24.367012281040772</c:v>
                </c:pt>
                <c:pt idx="202" formatCode="#,##0.0">
                  <c:v>25.18499159666203</c:v>
                </c:pt>
                <c:pt idx="203" formatCode="#,##0.0">
                  <c:v>25.5686399045115</c:v>
                </c:pt>
                <c:pt idx="204" formatCode="#,##0.0">
                  <c:v>26.170204745441424</c:v>
                </c:pt>
                <c:pt idx="205" formatCode="#,##0.0">
                  <c:v>25.854296490436269</c:v>
                </c:pt>
                <c:pt idx="206" formatCode="#,##0.0">
                  <c:v>25.886100793762878</c:v>
                </c:pt>
                <c:pt idx="207" formatCode="#,##0.0">
                  <c:v>26.197694107290289</c:v>
                </c:pt>
                <c:pt idx="208" formatCode="#,##0.0">
                  <c:v>26.556753693240694</c:v>
                </c:pt>
                <c:pt idx="209" formatCode="#,##0.0">
                  <c:v>27.191793247497003</c:v>
                </c:pt>
                <c:pt idx="210" formatCode="#,##0.0">
                  <c:v>28.0740968870453</c:v>
                </c:pt>
                <c:pt idx="211" formatCode="#,##0.0">
                  <c:v>29.025918380354994</c:v>
                </c:pt>
                <c:pt idx="212" formatCode="#,##0.0">
                  <c:v>29.561704458218173</c:v>
                </c:pt>
                <c:pt idx="213" formatCode="#,##0.0">
                  <c:v>30.067843436130516</c:v>
                </c:pt>
                <c:pt idx="214" formatCode="#,##0.0">
                  <c:v>30.578316918870826</c:v>
                </c:pt>
                <c:pt idx="215" formatCode="#,##0.0">
                  <c:v>31.560587908907451</c:v>
                </c:pt>
                <c:pt idx="216" formatCode="#,##0.0">
                  <c:v>33.083501038240996</c:v>
                </c:pt>
                <c:pt idx="217" formatCode="#,##0.0">
                  <c:v>35.414204689038485</c:v>
                </c:pt>
                <c:pt idx="218" formatCode="#,##0.0">
                  <c:v>37.605407396887557</c:v>
                </c:pt>
                <c:pt idx="219" formatCode="#,##0.0">
                  <c:v>39.585446055769864</c:v>
                </c:pt>
                <c:pt idx="220" formatCode="#,##0.0">
                  <c:v>41.228140261374875</c:v>
                </c:pt>
                <c:pt idx="221" formatCode="#,##0.0">
                  <c:v>42.172850023755558</c:v>
                </c:pt>
                <c:pt idx="222" formatCode="#,##0.0">
                  <c:v>41.948979802704912</c:v>
                </c:pt>
                <c:pt idx="223" formatCode="#,##0.0">
                  <c:v>41.06988807113683</c:v>
                </c:pt>
                <c:pt idx="224" formatCode="#,##0.0">
                  <c:v>40.670343930191592</c:v>
                </c:pt>
                <c:pt idx="225" formatCode="#,##0.0">
                  <c:v>39.956402509471559</c:v>
                </c:pt>
                <c:pt idx="226" formatCode="#,##0.0">
                  <c:v>39.49032777642185</c:v>
                </c:pt>
                <c:pt idx="227" formatCode="#,##0.0">
                  <c:v>39.678591403417954</c:v>
                </c:pt>
                <c:pt idx="228" formatCode="#,##0.0">
                  <c:v>37.194998749206235</c:v>
                </c:pt>
                <c:pt idx="229" formatCode="#,##0.0">
                  <c:v>34.206361128878143</c:v>
                </c:pt>
                <c:pt idx="230" formatCode="#,##0.0">
                  <c:v>31.162274141438303</c:v>
                </c:pt>
                <c:pt idx="231" formatCode="#,##0.0">
                  <c:v>28.094614269124776</c:v>
                </c:pt>
                <c:pt idx="232" formatCode="#,##0.0">
                  <c:v>25.384334396592735</c:v>
                </c:pt>
                <c:pt idx="233" formatCode="#,##0.0">
                  <c:v>23.400178138332393</c:v>
                </c:pt>
                <c:pt idx="234" formatCode="#,##0.0">
                  <c:v>22.584513091042396</c:v>
                </c:pt>
                <c:pt idx="235" formatCode="#,##0.0">
                  <c:v>22.658656508707267</c:v>
                </c:pt>
                <c:pt idx="236" formatCode="#,##0.0">
                  <c:v>22.752771869369525</c:v>
                </c:pt>
                <c:pt idx="237" formatCode="#,##0.0">
                  <c:v>22.930888288994367</c:v>
                </c:pt>
                <c:pt idx="238" formatCode="#,##0.0">
                  <c:v>22.557196829521217</c:v>
                </c:pt>
                <c:pt idx="239" formatCode="#,##0.0">
                  <c:v>21.7773021558408</c:v>
                </c:pt>
                <c:pt idx="240" formatCode="#,##0.0">
                  <c:v>22.927321318888858</c:v>
                </c:pt>
                <c:pt idx="241" formatCode="#,##0.0">
                  <c:v>24.008899407956278</c:v>
                </c:pt>
                <c:pt idx="242" formatCode="#,##0.0">
                  <c:v>25.016065143229227</c:v>
                </c:pt>
                <c:pt idx="243" formatCode="#,##0.0">
                  <c:v>25.895053393402875</c:v>
                </c:pt>
                <c:pt idx="244" formatCode="#,##0.0">
                  <c:v>26.469582287026981</c:v>
                </c:pt>
                <c:pt idx="245" formatCode="#,##0.0">
                  <c:v>26.640742972560389</c:v>
                </c:pt>
                <c:pt idx="246" formatCode="#,##0.0">
                  <c:v>26.328381413024672</c:v>
                </c:pt>
                <c:pt idx="247" formatCode="#,##0.0">
                  <c:v>26.290387047383817</c:v>
                </c:pt>
                <c:pt idx="248" formatCode="#,##0.0">
                  <c:v>26.047957651605998</c:v>
                </c:pt>
                <c:pt idx="249" formatCode="#,##0.0">
                  <c:v>25.783312047679829</c:v>
                </c:pt>
                <c:pt idx="250" formatCode="#,##0.0">
                  <c:v>25.825207075925235</c:v>
                </c:pt>
                <c:pt idx="251" formatCode="#,##0.0">
                  <c:v>24.892880942452834</c:v>
                </c:pt>
                <c:pt idx="252" formatCode="#,##0.0">
                  <c:v>23.95320378545776</c:v>
                </c:pt>
                <c:pt idx="253" formatCode="#,##0.0">
                  <c:v>23.746091094651661</c:v>
                </c:pt>
                <c:pt idx="254" formatCode="#,##0.0">
                  <c:v>23.161802266607339</c:v>
                </c:pt>
                <c:pt idx="255" formatCode="#,##0.0">
                  <c:v>22.78682702896117</c:v>
                </c:pt>
                <c:pt idx="256" formatCode="#,##0.0">
                  <c:v>22.709872810230152</c:v>
                </c:pt>
                <c:pt idx="257" formatCode="#,##0.0">
                  <c:v>22.816724485980671</c:v>
                </c:pt>
                <c:pt idx="258" formatCode="#,##0.0">
                  <c:v>22.980905970751337</c:v>
                </c:pt>
                <c:pt idx="259" formatCode="#,##0.0">
                  <c:v>21.896524368520829</c:v>
                </c:pt>
                <c:pt idx="260" formatCode="#,##0.0">
                  <c:v>21.088939547977105</c:v>
                </c:pt>
                <c:pt idx="261" formatCode="#,##0.0">
                  <c:v>20.398798342886465</c:v>
                </c:pt>
                <c:pt idx="262" formatCode="#,##0.0">
                  <c:v>19.716889940519607</c:v>
                </c:pt>
                <c:pt idx="263" formatCode="#,##0.0">
                  <c:v>19.873503776126029</c:v>
                </c:pt>
                <c:pt idx="264" formatCode="#,##0.0">
                  <c:v>20.12696116297073</c:v>
                </c:pt>
                <c:pt idx="265" formatCode="#,##0.0">
                  <c:v>19.43349887051707</c:v>
                </c:pt>
                <c:pt idx="266" formatCode="#,##0.0">
                  <c:v>19.750166366891492</c:v>
                </c:pt>
                <c:pt idx="267" formatCode="#,##0.0">
                  <c:v>20.069492895888658</c:v>
                </c:pt>
                <c:pt idx="268" formatCode="#,##0.0">
                  <c:v>20.253956494444168</c:v>
                </c:pt>
                <c:pt idx="269" formatCode="#,##0.0">
                  <c:v>20.608280875638556</c:v>
                </c:pt>
                <c:pt idx="270" formatCode="#,##0.0">
                  <c:v>20.751255468624308</c:v>
                </c:pt>
                <c:pt idx="271" formatCode="#,##0.0">
                  <c:v>21.365887264863261</c:v>
                </c:pt>
                <c:pt idx="272" formatCode="#,##0.0">
                  <c:v>21.870336442456505</c:v>
                </c:pt>
                <c:pt idx="273" formatCode="#,##0.0">
                  <c:v>22.156660313869452</c:v>
                </c:pt>
                <c:pt idx="274" formatCode="#,##0.0">
                  <c:v>22.357531475748218</c:v>
                </c:pt>
                <c:pt idx="275" formatCode="#,##0.0">
                  <c:v>22.608497033580392</c:v>
                </c:pt>
                <c:pt idx="276" formatCode="#,##0.0">
                  <c:v>21.760112898565282</c:v>
                </c:pt>
                <c:pt idx="277" formatCode="#,##0.0">
                  <c:v>21.218127475616086</c:v>
                </c:pt>
                <c:pt idx="278" formatCode="#,##0.0">
                  <c:v>20.150620871192643</c:v>
                </c:pt>
                <c:pt idx="279" formatCode="#,##0.0">
                  <c:v>19.113458384680342</c:v>
                </c:pt>
                <c:pt idx="280" formatCode="#,##0.0">
                  <c:v>18.025426071155024</c:v>
                </c:pt>
                <c:pt idx="281" formatCode="#,##0.0">
                  <c:v>16.578638592167678</c:v>
                </c:pt>
                <c:pt idx="282" formatCode="#,##0.0">
                  <c:v>15.495109391257913</c:v>
                </c:pt>
                <c:pt idx="283" formatCode="#,##0.0">
                  <c:v>14.555728578757623</c:v>
                </c:pt>
                <c:pt idx="284" formatCode="#,##0.0">
                  <c:v>13.823050595250507</c:v>
                </c:pt>
                <c:pt idx="285" formatCode="#,##0.0">
                  <c:v>13.265385792326967</c:v>
                </c:pt>
                <c:pt idx="286" formatCode="#,##0.0">
                  <c:v>12.803919097232239</c:v>
                </c:pt>
                <c:pt idx="287" formatCode="#,##0.0">
                  <c:v>12.009918657244782</c:v>
                </c:pt>
                <c:pt idx="288" formatCode="#,##0.0">
                  <c:v>11.577757703134495</c:v>
                </c:pt>
                <c:pt idx="289" formatCode="#,##0.0">
                  <c:v>11.898229619641427</c:v>
                </c:pt>
                <c:pt idx="290" formatCode="#,##0.0">
                  <c:v>12.167692030116669</c:v>
                </c:pt>
                <c:pt idx="291" formatCode="#,##0.0">
                  <c:v>12.270670832203834</c:v>
                </c:pt>
                <c:pt idx="292" formatCode="#,##0.0">
                  <c:v>12.465653270061566</c:v>
                </c:pt>
                <c:pt idx="293" formatCode="#,##0.0">
                  <c:v>12.970128638031369</c:v>
                </c:pt>
                <c:pt idx="294" formatCode="#,##0.0">
                  <c:v>13.208759049889565</c:v>
                </c:pt>
                <c:pt idx="295" formatCode="#,##0.0">
                  <c:v>13.488996534322069</c:v>
                </c:pt>
                <c:pt idx="296" formatCode="#,##0.0">
                  <c:v>13.631167990519316</c:v>
                </c:pt>
                <c:pt idx="297" formatCode="#,##0.0">
                  <c:v>13.756524687815144</c:v>
                </c:pt>
                <c:pt idx="298" formatCode="#,##0.0">
                  <c:v>13.955261126697621</c:v>
                </c:pt>
                <c:pt idx="299" formatCode="#,##0.0">
                  <c:v>14.47179881804847</c:v>
                </c:pt>
                <c:pt idx="300" formatCode="#,##0.0">
                  <c:v>15.326876092226954</c:v>
                </c:pt>
                <c:pt idx="301" formatCode="#,##0.0">
                  <c:v>15.27005229064595</c:v>
                </c:pt>
                <c:pt idx="302" formatCode="#,##0.0">
                  <c:v>15.592930673635564</c:v>
                </c:pt>
                <c:pt idx="303" formatCode="#,##0.0">
                  <c:v>16.301527087744134</c:v>
                </c:pt>
                <c:pt idx="304" formatCode="#,##0.0">
                  <c:v>17.045773703287551</c:v>
                </c:pt>
                <c:pt idx="305" formatCode="#,##0.0">
                  <c:v>17.778698282214208</c:v>
                </c:pt>
                <c:pt idx="306" formatCode="#,##0.0">
                  <c:v>18.516639722035293</c:v>
                </c:pt>
                <c:pt idx="307" formatCode="#,##0.0">
                  <c:v>19.128379891697179</c:v>
                </c:pt>
                <c:pt idx="308" formatCode="#,##0.0">
                  <c:v>19.613476873128292</c:v>
                </c:pt>
                <c:pt idx="309" formatCode="#,##0.0">
                  <c:v>19.854755784881533</c:v>
                </c:pt>
                <c:pt idx="310" formatCode="#,##0.0">
                  <c:v>19.913357834285989</c:v>
                </c:pt>
                <c:pt idx="311" formatCode="#,##0.0">
                  <c:v>19.717864147275748</c:v>
                </c:pt>
                <c:pt idx="312" formatCode="#,##0.0">
                  <c:v>19.470528935121735</c:v>
                </c:pt>
                <c:pt idx="313" formatCode="#,##0.0">
                  <c:v>19.517623648026799</c:v>
                </c:pt>
                <c:pt idx="314" formatCode="#,##0.0">
                  <c:v>19.395245936296817</c:v>
                </c:pt>
                <c:pt idx="315" formatCode="#,##0.0">
                  <c:v>18.823541359715378</c:v>
                </c:pt>
                <c:pt idx="316" formatCode="#,##0.0">
                  <c:v>18.049125177157606</c:v>
                </c:pt>
                <c:pt idx="317" formatCode="#,##0.0">
                  <c:v>17.350523499769778</c:v>
                </c:pt>
                <c:pt idx="318" formatCode="#,##0.0">
                  <c:v>16.488597302897645</c:v>
                </c:pt>
                <c:pt idx="319" formatCode="#,##0.0">
                  <c:v>15.882696005455003</c:v>
                </c:pt>
                <c:pt idx="320" formatCode="#,##0.0">
                  <c:v>15.185066417658504</c:v>
                </c:pt>
                <c:pt idx="321" formatCode="#,##0.0">
                  <c:v>14.70733909637454</c:v>
                </c:pt>
                <c:pt idx="322" formatCode="#,##0.0">
                  <c:v>14.231770562029993</c:v>
                </c:pt>
                <c:pt idx="323" formatCode="#,##0.0">
                  <c:v>13.950733540778444</c:v>
                </c:pt>
                <c:pt idx="324" formatCode="#,##0.0">
                  <c:v>13.480064311643332</c:v>
                </c:pt>
                <c:pt idx="325" formatCode="#,##0.0">
                  <c:v>13.210544607739294</c:v>
                </c:pt>
                <c:pt idx="326" formatCode="#,##0.0">
                  <c:v>12.799226287471726</c:v>
                </c:pt>
                <c:pt idx="327" formatCode="#,##0.0">
                  <c:v>12.695535546986747</c:v>
                </c:pt>
                <c:pt idx="328" formatCode="#,##0.0">
                  <c:v>13.001929502840554</c:v>
                </c:pt>
                <c:pt idx="329" formatCode="#,##0.0">
                  <c:v>12.979773231891173</c:v>
                </c:pt>
                <c:pt idx="330" formatCode="#,##0.0">
                  <c:v>13.544952627958722</c:v>
                </c:pt>
                <c:pt idx="331" formatCode="#,##0.0">
                  <c:v>13.733935624246158</c:v>
                </c:pt>
                <c:pt idx="332" formatCode="#,##0.0">
                  <c:v>14.18957447499514</c:v>
                </c:pt>
                <c:pt idx="333" formatCode="#,##0.0">
                  <c:v>14.800267795295909</c:v>
                </c:pt>
                <c:pt idx="334" formatCode="#,##0.0">
                  <c:v>15.530466179464497</c:v>
                </c:pt>
                <c:pt idx="335" formatCode="#,##0.0">
                  <c:v>16.022228698773972</c:v>
                </c:pt>
                <c:pt idx="336" formatCode="#,##0.0">
                  <c:v>16.72433991412592</c:v>
                </c:pt>
                <c:pt idx="337" formatCode="#,##0.0">
                  <c:v>17.204559489884772</c:v>
                </c:pt>
                <c:pt idx="338" formatCode="#,##0.0">
                  <c:v>17.855220397661498</c:v>
                </c:pt>
                <c:pt idx="339" formatCode="#,##0.0">
                  <c:v>18.201510282851302</c:v>
                </c:pt>
                <c:pt idx="340" formatCode="#,##0.0">
                  <c:v>18.38049180651322</c:v>
                </c:pt>
                <c:pt idx="341" formatCode="#,##0.0">
                  <c:v>18.858934747757729</c:v>
                </c:pt>
                <c:pt idx="342" formatCode="#,##0.0">
                  <c:v>18.970818003124805</c:v>
                </c:pt>
                <c:pt idx="343" formatCode="#,##0.0">
                  <c:v>19.162896661518005</c:v>
                </c:pt>
                <c:pt idx="344" formatCode="#,##0.0">
                  <c:v>19.227925617557617</c:v>
                </c:pt>
                <c:pt idx="345" formatCode="#,##0.0">
                  <c:v>19.237268659157365</c:v>
                </c:pt>
                <c:pt idx="346" formatCode="#,##0.0">
                  <c:v>19.132895597477614</c:v>
                </c:pt>
                <c:pt idx="347" formatCode="#,##0.0">
                  <c:v>19.148591176158305</c:v>
                </c:pt>
                <c:pt idx="348" formatCode="#,##0.0">
                  <c:v>18.801602128754439</c:v>
                </c:pt>
                <c:pt idx="349" formatCode="#,##0.0">
                  <c:v>18.886392621827383</c:v>
                </c:pt>
                <c:pt idx="350" formatCode="#,##0.0">
                  <c:v>18.90555657344531</c:v>
                </c:pt>
                <c:pt idx="351" formatCode="#,##0.0">
                  <c:v>19.074522570579802</c:v>
                </c:pt>
                <c:pt idx="352" formatCode="#,##0.0">
                  <c:v>19.107642285601528</c:v>
                </c:pt>
                <c:pt idx="353" formatCode="#,##0.0">
                  <c:v>18.806104070118806</c:v>
                </c:pt>
                <c:pt idx="354" formatCode="#,##0.0">
                  <c:v>18.426434605292911</c:v>
                </c:pt>
                <c:pt idx="355" formatCode="#,##0.0">
                  <c:v>18.15731266193157</c:v>
                </c:pt>
                <c:pt idx="356" formatCode="#,##0.0">
                  <c:v>17.774951665684569</c:v>
                </c:pt>
                <c:pt idx="357" formatCode="#,##0.0">
                  <c:v>17.210967120984421</c:v>
                </c:pt>
                <c:pt idx="358" formatCode="#,##0.0">
                  <c:v>16.826006017349982</c:v>
                </c:pt>
                <c:pt idx="359" formatCode="#,##0.0">
                  <c:v>16.429613412855673</c:v>
                </c:pt>
                <c:pt idx="360" formatCode="#,##0.0">
                  <c:v>16.429601621030173</c:v>
                </c:pt>
                <c:pt idx="361" formatCode="#,##0.0">
                  <c:v>15.702482427953981</c:v>
                </c:pt>
                <c:pt idx="362" formatCode="#,##0.0">
                  <c:v>14.891889606357282</c:v>
                </c:pt>
                <c:pt idx="363" formatCode="#,##0.0">
                  <c:v>14.123084728311809</c:v>
                </c:pt>
                <c:pt idx="364" formatCode="#,##0.0">
                  <c:v>13.412324007895933</c:v>
                </c:pt>
                <c:pt idx="365" formatCode="#,##0.0">
                  <c:v>12.965272224262961</c:v>
                </c:pt>
                <c:pt idx="366" formatCode="#,##0.0">
                  <c:v>12.59945632022999</c:v>
                </c:pt>
                <c:pt idx="367" formatCode="#,##0.0">
                  <c:v>12.268296213008085</c:v>
                </c:pt>
                <c:pt idx="368" formatCode="#,##0.0">
                  <c:v>12.060555666511291</c:v>
                </c:pt>
                <c:pt idx="369" formatCode="#,##0.0">
                  <c:v>11.982083017856752</c:v>
                </c:pt>
                <c:pt idx="370" formatCode="#,##0.0">
                  <c:v>11.86577576845977</c:v>
                </c:pt>
                <c:pt idx="371" formatCode="#,##0.0">
                  <c:v>11.681913030543882</c:v>
                </c:pt>
                <c:pt idx="372" formatCode="#,##0.0">
                  <c:v>11.248830469515909</c:v>
                </c:pt>
                <c:pt idx="373" formatCode="#,##0.0">
                  <c:v>11.363489730318463</c:v>
                </c:pt>
                <c:pt idx="374" formatCode="#,##0.0">
                  <c:v>11.551327060716062</c:v>
                </c:pt>
                <c:pt idx="375" formatCode="#,##0.0">
                  <c:v>11.711754166707536</c:v>
                </c:pt>
                <c:pt idx="376" formatCode="#,##0.0">
                  <c:v>12.012472139335188</c:v>
                </c:pt>
                <c:pt idx="377" formatCode="#,##0.0">
                  <c:v>12.241759281491653</c:v>
                </c:pt>
                <c:pt idx="378" formatCode="#,##0.0">
                  <c:v>12.604634867442655</c:v>
                </c:pt>
                <c:pt idx="379" formatCode="#,##0.0">
                  <c:v>12.948705884498963</c:v>
                </c:pt>
                <c:pt idx="380" formatCode="#,##0.0">
                  <c:v>13.293012636620233</c:v>
                </c:pt>
                <c:pt idx="381" formatCode="#,##0.0">
                  <c:v>13.652839425154852</c:v>
                </c:pt>
                <c:pt idx="382" formatCode="#,##0.0">
                  <c:v>14.008854719456394</c:v>
                </c:pt>
                <c:pt idx="383" formatCode="#,##0.0">
                  <c:v>14.503802941661803</c:v>
                </c:pt>
                <c:pt idx="384" formatCode="#,##0.0">
                  <c:v>15.30602817691566</c:v>
                </c:pt>
                <c:pt idx="385" formatCode="#,##0.0">
                  <c:v>16.018170931879808</c:v>
                </c:pt>
                <c:pt idx="386" formatCode="#,##0.0">
                  <c:v>16.611442311345883</c:v>
                </c:pt>
                <c:pt idx="387" formatCode="#,##0.0">
                  <c:v>17.223842094392964</c:v>
                </c:pt>
                <c:pt idx="388" formatCode="#,##0.0">
                  <c:v>17.652267551662675</c:v>
                </c:pt>
                <c:pt idx="389" formatCode="#,##0.0">
                  <c:v>18.235843774950936</c:v>
                </c:pt>
                <c:pt idx="390" formatCode="#,##0.0">
                  <c:v>18.697471776621867</c:v>
                </c:pt>
                <c:pt idx="391" formatCode="#,##0.0">
                  <c:v>19.302129356528127</c:v>
                </c:pt>
                <c:pt idx="392" formatCode="#,##0.0">
                  <c:v>19.828910885013798</c:v>
                </c:pt>
                <c:pt idx="393" formatCode="#,##0.0">
                  <c:v>20.312722238337173</c:v>
                </c:pt>
                <c:pt idx="394" formatCode="#,##0.0">
                  <c:v>20.707894103874722</c:v>
                </c:pt>
                <c:pt idx="395" formatCode="#,##0.0">
                  <c:v>20.994236900715265</c:v>
                </c:pt>
                <c:pt idx="396" formatCode="#,##0.0">
                  <c:v>21.04467008384394</c:v>
                </c:pt>
                <c:pt idx="397" formatCode="#,##0.0">
                  <c:v>20.859627589392588</c:v>
                </c:pt>
                <c:pt idx="398" formatCode="#,##0.0">
                  <c:v>20.678858190543338</c:v>
                </c:pt>
                <c:pt idx="399" formatCode="#,##0.0">
                  <c:v>20.562720030275642</c:v>
                </c:pt>
                <c:pt idx="400" formatCode="#,##0.0">
                  <c:v>20.404341527817536</c:v>
                </c:pt>
                <c:pt idx="401" formatCode="#,##0.0">
                  <c:v>19.776921623599605</c:v>
                </c:pt>
                <c:pt idx="402" formatCode="#,##0.0">
                  <c:v>19.148352683326394</c:v>
                </c:pt>
                <c:pt idx="403" formatCode="#,##0.0">
                  <c:v>18.155333720921689</c:v>
                </c:pt>
                <c:pt idx="404" formatCode="#,##0.0">
                  <c:v>17.047977215971883</c:v>
                </c:pt>
                <c:pt idx="405" formatCode="#,##0.0">
                  <c:v>15.900661264892022</c:v>
                </c:pt>
                <c:pt idx="406" formatCode="#,##0.0">
                  <c:v>14.616393225389274</c:v>
                </c:pt>
                <c:pt idx="407" formatCode="#,##0.0">
                  <c:v>13.596268946091783</c:v>
                </c:pt>
                <c:pt idx="408" formatCode="#,##0.0">
                  <c:v>12.419334898059901</c:v>
                </c:pt>
                <c:pt idx="409" formatCode="#,##0.0">
                  <c:v>11.773930110220505</c:v>
                </c:pt>
                <c:pt idx="410" formatCode="#,##0.0">
                  <c:v>11.772823300026019</c:v>
                </c:pt>
                <c:pt idx="411" formatCode="#,##0.0">
                  <c:v>11.754112895099937</c:v>
                </c:pt>
                <c:pt idx="412" formatCode="#,##0.0">
                  <c:v>11.918739007611421</c:v>
                </c:pt>
                <c:pt idx="413" formatCode="#,##0.0">
                  <c:v>12.878073701910282</c:v>
                </c:pt>
                <c:pt idx="414" formatCode="#,##0.0">
                  <c:v>13.974257653959683</c:v>
                </c:pt>
                <c:pt idx="415" formatCode="#,##0.0">
                  <c:v>15.372622294059227</c:v>
                </c:pt>
                <c:pt idx="416" formatCode="#,##0.0">
                  <c:v>17.05580223138054</c:v>
                </c:pt>
                <c:pt idx="417" formatCode="#,##0.0">
                  <c:v>18.992968007478311</c:v>
                </c:pt>
                <c:pt idx="418" formatCode="#,##0.0">
                  <c:v>21.315257794527767</c:v>
                </c:pt>
                <c:pt idx="419" formatCode="#,##0.0">
                  <c:v>23.311154130328433</c:v>
                </c:pt>
                <c:pt idx="420" formatCode="#,##0.0">
                  <c:v>26.064198356811545</c:v>
                </c:pt>
                <c:pt idx="421" formatCode="#,##0.0">
                  <c:v>28.073907413719127</c:v>
                </c:pt>
                <c:pt idx="422" formatCode="#,##0.0">
                  <c:v>29.116131242786537</c:v>
                </c:pt>
                <c:pt idx="423" formatCode="#,##0.0">
                  <c:v>30.220330588515765</c:v>
                </c:pt>
                <c:pt idx="424" formatCode="#,##0.0">
                  <c:v>31.088757637117169</c:v>
                </c:pt>
                <c:pt idx="425" formatCode="#,##0.0">
                  <c:v>30.950027303909479</c:v>
                </c:pt>
                <c:pt idx="426" formatCode="#,##0.0">
                  <c:v>30.521968128887863</c:v>
                </c:pt>
                <c:pt idx="427" formatCode="#,##0.0">
                  <c:v>29.909061764237606</c:v>
                </c:pt>
                <c:pt idx="428" formatCode="#,##0.0">
                  <c:v>29.087238262461057</c:v>
                </c:pt>
                <c:pt idx="429" formatCode="#,##0.0">
                  <c:v>28.209520454465462</c:v>
                </c:pt>
                <c:pt idx="430" formatCode="#,##0.0">
                  <c:v>27.178107801252295</c:v>
                </c:pt>
                <c:pt idx="431" formatCode="#,##0.0">
                  <c:v>26.230782917120237</c:v>
                </c:pt>
                <c:pt idx="432" formatCode="#,##0.0">
                  <c:v>24.154169819928995</c:v>
                </c:pt>
                <c:pt idx="433" formatCode="#,##0.0">
                  <c:v>22.615393254761784</c:v>
                </c:pt>
                <c:pt idx="434" formatCode="#,##0.0">
                  <c:v>21.485835887396988</c:v>
                </c:pt>
                <c:pt idx="435" formatCode="#,##0.0">
                  <c:v>20.110315446691772</c:v>
                </c:pt>
                <c:pt idx="436" formatCode="#,##0.0">
                  <c:v>18.847761630326005</c:v>
                </c:pt>
                <c:pt idx="437" formatCode="#,##0.0">
                  <c:v>18.000552521826748</c:v>
                </c:pt>
                <c:pt idx="438" formatCode="#,##0.0">
                  <c:v>17.143159178937822</c:v>
                </c:pt>
                <c:pt idx="439" formatCode="#,##0.0">
                  <c:v>16.318970407658199</c:v>
                </c:pt>
                <c:pt idx="440" formatCode="#,##0.0">
                  <c:v>15.391940136264395</c:v>
                </c:pt>
                <c:pt idx="441" formatCode="#,##0.0">
                  <c:v>14.339124184764259</c:v>
                </c:pt>
                <c:pt idx="442" formatCode="#,##0.0">
                  <c:v>13.230514409995692</c:v>
                </c:pt>
                <c:pt idx="443" formatCode="#,##0.0">
                  <c:v>12.211997809293919</c:v>
                </c:pt>
                <c:pt idx="444" formatCode="#,##0.0">
                  <c:v>11.262643548437197</c:v>
                </c:pt>
                <c:pt idx="445" formatCode="#,##0.0">
                  <c:v>10.328689089700902</c:v>
                </c:pt>
                <c:pt idx="446" formatCode="#,##0.0">
                  <c:v>9.3666747128608137</c:v>
                </c:pt>
                <c:pt idx="447" formatCode="#,##0.0">
                  <c:v>8.4546786155020044</c:v>
                </c:pt>
                <c:pt idx="448" formatCode="#,##0.0">
                  <c:v>7.6019084522719993</c:v>
                </c:pt>
                <c:pt idx="449" formatCode="#,##0.0">
                  <c:v>6.8353599924948298</c:v>
                </c:pt>
                <c:pt idx="450" formatCode="#,##0.0">
                  <c:v>6.2174107475400717</c:v>
                </c:pt>
                <c:pt idx="451" formatCode="#,##0.0">
                  <c:v>5.6324588718229478</c:v>
                </c:pt>
                <c:pt idx="452" formatCode="#,##0.0">
                  <c:v>5.4727350411614992</c:v>
                </c:pt>
                <c:pt idx="453" formatCode="#,##0.0">
                  <c:v>5.2312954468009707</c:v>
                </c:pt>
                <c:pt idx="454" formatCode="#,##0.0">
                  <c:v>4.9937883143244619</c:v>
                </c:pt>
                <c:pt idx="455" formatCode="#,##0.0">
                  <c:v>4.8230497227492322</c:v>
                </c:pt>
                <c:pt idx="456" formatCode="#,##0.0">
                  <c:v>5.8229018347756778</c:v>
                </c:pt>
                <c:pt idx="457" formatCode="#,##0.0">
                  <c:v>6.2512115617674056</c:v>
                </c:pt>
                <c:pt idx="458" formatCode="#,##0.0">
                  <c:v>6.8723676729950398</c:v>
                </c:pt>
                <c:pt idx="459" formatCode="#,##0.0">
                  <c:v>7.5954597497850642</c:v>
                </c:pt>
                <c:pt idx="460" formatCode="#,##0.0">
                  <c:v>8.2433280018315571</c:v>
                </c:pt>
                <c:pt idx="461" formatCode="#,##0.0">
                  <c:v>8.6094586176025132</c:v>
                </c:pt>
                <c:pt idx="462" formatCode="#,##0.0">
                  <c:v>9.0261836946912979</c:v>
                </c:pt>
                <c:pt idx="463" formatCode="#,##0.0">
                  <c:v>9.4712963904307657</c:v>
                </c:pt>
                <c:pt idx="464" formatCode="#,##0.0">
                  <c:v>9.5931130604014214</c:v>
                </c:pt>
                <c:pt idx="465" formatCode="#,##0.0">
                  <c:v>9.8227050557168241</c:v>
                </c:pt>
                <c:pt idx="466" formatCode="#,##0.0">
                  <c:v>10.144669495175719</c:v>
                </c:pt>
                <c:pt idx="467" formatCode="#,##0.0">
                  <c:v>10.374681283897317</c:v>
                </c:pt>
                <c:pt idx="468" formatCode="#,##0.0">
                  <c:v>9.1599171755646154</c:v>
                </c:pt>
                <c:pt idx="469" formatCode="#,##0.0">
                  <c:v>8.9399622803637726</c:v>
                </c:pt>
                <c:pt idx="470" formatCode="#,##0.0">
                  <c:v>8.3981288531049074</c:v>
                </c:pt>
                <c:pt idx="471" formatCode="#,##0.0">
                  <c:v>7.8777567496238561</c:v>
                </c:pt>
                <c:pt idx="472" formatCode="#,##0.0">
                  <c:v>7.4215010086885513</c:v>
                </c:pt>
                <c:pt idx="473" formatCode="#,##0.0">
                  <c:v>7.4184803862961957</c:v>
                </c:pt>
                <c:pt idx="474" formatCode="#,##0.0">
                  <c:v>7.1749640293554222</c:v>
                </c:pt>
              </c:numCache>
            </c:numRef>
          </c:val>
          <c:smooth val="0"/>
        </c:ser>
        <c:ser>
          <c:idx val="2"/>
          <c:order val="2"/>
          <c:tx>
            <c:v>Industrial Production</c:v>
          </c:tx>
          <c:spPr>
            <a:ln w="25400">
              <a:solidFill>
                <a:srgbClr val="C00000">
                  <a:alpha val="34000"/>
                </a:srgbClr>
              </a:solidFill>
              <a:prstDash val="sysDash"/>
            </a:ln>
          </c:spPr>
          <c:marker>
            <c:symbol val="none"/>
          </c:marker>
          <c:val>
            <c:numRef>
              <c:f>'Monthly Data'!$CIL$692:$CIL$1183</c:f>
              <c:numCache>
                <c:formatCode>General</c:formatCode>
                <c:ptCount val="492"/>
                <c:pt idx="250" formatCode="#,##0.0">
                  <c:v>15.869521190775231</c:v>
                </c:pt>
                <c:pt idx="251" formatCode="#,##0.0">
                  <c:v>15.51284699872366</c:v>
                </c:pt>
                <c:pt idx="252" formatCode="#,##0.0">
                  <c:v>16.222858642647125</c:v>
                </c:pt>
                <c:pt idx="253" formatCode="#,##0.0">
                  <c:v>15.861058699280207</c:v>
                </c:pt>
                <c:pt idx="254" formatCode="#,##0.0">
                  <c:v>15.453124611936758</c:v>
                </c:pt>
                <c:pt idx="255" formatCode="#,##0.0">
                  <c:v>15.295959015072256</c:v>
                </c:pt>
                <c:pt idx="256" formatCode="#,##0.0">
                  <c:v>15.293576366069999</c:v>
                </c:pt>
                <c:pt idx="257" formatCode="#,##0.0">
                  <c:v>15.292263757658304</c:v>
                </c:pt>
                <c:pt idx="258" formatCode="#,##0.0">
                  <c:v>15.131999248539074</c:v>
                </c:pt>
                <c:pt idx="259" formatCode="#,##0.0">
                  <c:v>14.986722621407793</c:v>
                </c:pt>
                <c:pt idx="260" formatCode="#,##0.0">
                  <c:v>15.296520418957371</c:v>
                </c:pt>
                <c:pt idx="261" formatCode="#,##0.0">
                  <c:v>15.340265143078938</c:v>
                </c:pt>
                <c:pt idx="262" formatCode="#,##0.0">
                  <c:v>15.466478238686875</c:v>
                </c:pt>
                <c:pt idx="263" formatCode="#,##0.0">
                  <c:v>15.380973191620413</c:v>
                </c:pt>
                <c:pt idx="264" formatCode="#,##0.0">
                  <c:v>14.55884492394685</c:v>
                </c:pt>
                <c:pt idx="265" formatCode="#,##0.0">
                  <c:v>14.354303181298974</c:v>
                </c:pt>
                <c:pt idx="266" formatCode="#,##0.0">
                  <c:v>14.484798178299172</c:v>
                </c:pt>
                <c:pt idx="267" formatCode="#,##0.0">
                  <c:v>14.304280071403227</c:v>
                </c:pt>
                <c:pt idx="268" formatCode="#,##0.0">
                  <c:v>14.183905854654142</c:v>
                </c:pt>
                <c:pt idx="269" formatCode="#,##0.0">
                  <c:v>14.024728222908749</c:v>
                </c:pt>
                <c:pt idx="270" formatCode="#,##0.0">
                  <c:v>13.603549832392474</c:v>
                </c:pt>
                <c:pt idx="271" formatCode="#,##0.0">
                  <c:v>13.619202082922882</c:v>
                </c:pt>
                <c:pt idx="272" formatCode="#,##0.0">
                  <c:v>13.272563690330514</c:v>
                </c:pt>
                <c:pt idx="273" formatCode="#,##0.0">
                  <c:v>13.114580925446134</c:v>
                </c:pt>
                <c:pt idx="274" formatCode="#,##0.0">
                  <c:v>12.945275355594958</c:v>
                </c:pt>
                <c:pt idx="275" formatCode="#,##0.0">
                  <c:v>12.416373554276632</c:v>
                </c:pt>
                <c:pt idx="276" formatCode="#,##0.0">
                  <c:v>11.443746299444754</c:v>
                </c:pt>
                <c:pt idx="277" formatCode="#,##0.0">
                  <c:v>11.351651534947976</c:v>
                </c:pt>
                <c:pt idx="278" formatCode="#,##0.0">
                  <c:v>10.942383316528989</c:v>
                </c:pt>
                <c:pt idx="279" formatCode="#,##0.0">
                  <c:v>10.494158247844126</c:v>
                </c:pt>
                <c:pt idx="280" formatCode="#,##0.0">
                  <c:v>10.130793068231597</c:v>
                </c:pt>
                <c:pt idx="281" formatCode="#,##0.0">
                  <c:v>9.7521843122810026</c:v>
                </c:pt>
                <c:pt idx="282" formatCode="#,##0.0">
                  <c:v>9.6673142594051171</c:v>
                </c:pt>
                <c:pt idx="283" formatCode="#,##0.0">
                  <c:v>9.3946902595779562</c:v>
                </c:pt>
                <c:pt idx="284" formatCode="#,##0.0">
                  <c:v>9.3070383174284501</c:v>
                </c:pt>
                <c:pt idx="285" formatCode="#,##0.0">
                  <c:v>9.2092606325460338</c:v>
                </c:pt>
                <c:pt idx="286" formatCode="#,##0.0">
                  <c:v>9.1835378698226435</c:v>
                </c:pt>
                <c:pt idx="287" formatCode="#,##0.0">
                  <c:v>9.452592672312619</c:v>
                </c:pt>
                <c:pt idx="288" formatCode="#,##0.0">
                  <c:v>11.261164699067308</c:v>
                </c:pt>
                <c:pt idx="289" formatCode="#,##0.0">
                  <c:v>10.556695084015914</c:v>
                </c:pt>
                <c:pt idx="290" formatCode="#,##0.0">
                  <c:v>10.551965700060066</c:v>
                </c:pt>
                <c:pt idx="291" formatCode="#,##0.0">
                  <c:v>10.71668686778024</c:v>
                </c:pt>
                <c:pt idx="292" formatCode="#,##0.0">
                  <c:v>10.790145862438692</c:v>
                </c:pt>
                <c:pt idx="293" formatCode="#,##0.0">
                  <c:v>10.889427783473479</c:v>
                </c:pt>
                <c:pt idx="294" formatCode="#,##0.0">
                  <c:v>11.043272875741422</c:v>
                </c:pt>
                <c:pt idx="295" formatCode="#,##0.0">
                  <c:v>11.181513566267</c:v>
                </c:pt>
                <c:pt idx="296" formatCode="#,##0.0">
                  <c:v>10.907320635762659</c:v>
                </c:pt>
                <c:pt idx="297" formatCode="#,##0.0">
                  <c:v>10.500605748824967</c:v>
                </c:pt>
                <c:pt idx="298" formatCode="#,##0.0">
                  <c:v>10.163637899660188</c:v>
                </c:pt>
                <c:pt idx="299" formatCode="#,##0.0">
                  <c:v>9.723145851717959</c:v>
                </c:pt>
                <c:pt idx="300" formatCode="#,##0.0">
                  <c:v>8.7377057899030319</c:v>
                </c:pt>
                <c:pt idx="301" formatCode="#,##0.0">
                  <c:v>9.6147924014657491</c:v>
                </c:pt>
                <c:pt idx="302" formatCode="#,##0.0">
                  <c:v>9.9001858805714704</c:v>
                </c:pt>
                <c:pt idx="303" formatCode="#,##0.0">
                  <c:v>10.128857831296045</c:v>
                </c:pt>
                <c:pt idx="304" formatCode="#,##0.0">
                  <c:v>10.383624424060841</c:v>
                </c:pt>
                <c:pt idx="305" formatCode="#,##0.0">
                  <c:v>10.684946379675168</c:v>
                </c:pt>
                <c:pt idx="306" formatCode="#,##0.0">
                  <c:v>11.051785634117039</c:v>
                </c:pt>
                <c:pt idx="307" formatCode="#,##0.0">
                  <c:v>11.380678099129298</c:v>
                </c:pt>
                <c:pt idx="308" formatCode="#,##0.0">
                  <c:v>11.884298865288216</c:v>
                </c:pt>
                <c:pt idx="309" formatCode="#,##0.0">
                  <c:v>12.355457123749545</c:v>
                </c:pt>
                <c:pt idx="310" formatCode="#,##0.0">
                  <c:v>12.634931239186017</c:v>
                </c:pt>
                <c:pt idx="311" formatCode="#,##0.0">
                  <c:v>12.938217843257817</c:v>
                </c:pt>
                <c:pt idx="312" formatCode="#,##0.0">
                  <c:v>12.162481930335488</c:v>
                </c:pt>
                <c:pt idx="313" formatCode="#,##0.0">
                  <c:v>12.963177267480901</c:v>
                </c:pt>
                <c:pt idx="314" formatCode="#,##0.0">
                  <c:v>12.989320537643238</c:v>
                </c:pt>
                <c:pt idx="315" formatCode="#,##0.0">
                  <c:v>12.998607463079665</c:v>
                </c:pt>
                <c:pt idx="316" formatCode="#,##0.0">
                  <c:v>12.864958557989681</c:v>
                </c:pt>
                <c:pt idx="317" formatCode="#,##0.0">
                  <c:v>12.660832021101982</c:v>
                </c:pt>
                <c:pt idx="318" formatCode="#,##0.0">
                  <c:v>12.176494017042174</c:v>
                </c:pt>
                <c:pt idx="319" formatCode="#,##0.0">
                  <c:v>11.72175730276625</c:v>
                </c:pt>
                <c:pt idx="320" formatCode="#,##0.0">
                  <c:v>11.391285021230971</c:v>
                </c:pt>
                <c:pt idx="321" formatCode="#,##0.0">
                  <c:v>11.104621138113103</c:v>
                </c:pt>
                <c:pt idx="322" formatCode="#,##0.0">
                  <c:v>10.836978125585574</c:v>
                </c:pt>
                <c:pt idx="323" formatCode="#,##0.0">
                  <c:v>10.653970166942202</c:v>
                </c:pt>
                <c:pt idx="324" formatCode="#,##0.0">
                  <c:v>12.521359550409557</c:v>
                </c:pt>
                <c:pt idx="325" formatCode="#,##0.0">
                  <c:v>10.892916844817506</c:v>
                </c:pt>
                <c:pt idx="326" formatCode="#,##0.0">
                  <c:v>10.796385424311367</c:v>
                </c:pt>
                <c:pt idx="327" formatCode="#,##0.0">
                  <c:v>10.880123958581407</c:v>
                </c:pt>
                <c:pt idx="328" formatCode="#,##0.0">
                  <c:v>11.162249422487207</c:v>
                </c:pt>
                <c:pt idx="329" formatCode="#,##0.0">
                  <c:v>11.395042808641648</c:v>
                </c:pt>
                <c:pt idx="330" formatCode="#,##0.0">
                  <c:v>11.868988799135167</c:v>
                </c:pt>
                <c:pt idx="331" formatCode="#,##0.0">
                  <c:v>12.307215867843098</c:v>
                </c:pt>
                <c:pt idx="332" formatCode="#,##0.0">
                  <c:v>12.908922499178871</c:v>
                </c:pt>
                <c:pt idx="333" formatCode="#,##0.0">
                  <c:v>13.52253262926304</c:v>
                </c:pt>
                <c:pt idx="334" formatCode="#,##0.0">
                  <c:v>14.177356876880751</c:v>
                </c:pt>
                <c:pt idx="335" formatCode="#,##0.0">
                  <c:v>14.864167261203448</c:v>
                </c:pt>
                <c:pt idx="336" formatCode="#,##0.0">
                  <c:v>14.463151196924272</c:v>
                </c:pt>
                <c:pt idx="337" formatCode="#,##0.0">
                  <c:v>16.215236881225962</c:v>
                </c:pt>
                <c:pt idx="338" formatCode="#,##0.0">
                  <c:v>16.848319957114867</c:v>
                </c:pt>
                <c:pt idx="339" formatCode="#,##0.0">
                  <c:v>17.131074363125947</c:v>
                </c:pt>
                <c:pt idx="340" formatCode="#,##0.0">
                  <c:v>17.194743923621772</c:v>
                </c:pt>
                <c:pt idx="341" formatCode="#,##0.0">
                  <c:v>17.667717279083803</c:v>
                </c:pt>
                <c:pt idx="342" formatCode="#,##0.0">
                  <c:v>18.071369521669368</c:v>
                </c:pt>
                <c:pt idx="343" formatCode="#,##0.0">
                  <c:v>18.530237325606322</c:v>
                </c:pt>
                <c:pt idx="344" formatCode="#,##0.0">
                  <c:v>18.891112172669835</c:v>
                </c:pt>
                <c:pt idx="345" formatCode="#,##0.0">
                  <c:v>19.261661132437396</c:v>
                </c:pt>
                <c:pt idx="346" formatCode="#,##0.0">
                  <c:v>19.640226286624426</c:v>
                </c:pt>
                <c:pt idx="347" formatCode="#,##0.0">
                  <c:v>20.036618431890346</c:v>
                </c:pt>
                <c:pt idx="348" formatCode="#,##0.0">
                  <c:v>19.006325670535929</c:v>
                </c:pt>
                <c:pt idx="349" formatCode="#,##0.0">
                  <c:v>19.584700219294632</c:v>
                </c:pt>
                <c:pt idx="350" formatCode="#,##0.0">
                  <c:v>19.912811153357495</c:v>
                </c:pt>
                <c:pt idx="351" formatCode="#,##0.0">
                  <c:v>20.39614664240446</c:v>
                </c:pt>
                <c:pt idx="352" formatCode="#,##0.0">
                  <c:v>20.784409522552522</c:v>
                </c:pt>
                <c:pt idx="353" formatCode="#,##0.0">
                  <c:v>20.694346610244182</c:v>
                </c:pt>
                <c:pt idx="354" formatCode="#,##0.0">
                  <c:v>20.557432313537547</c:v>
                </c:pt>
                <c:pt idx="355" formatCode="#,##0.0">
                  <c:v>20.415711611057702</c:v>
                </c:pt>
                <c:pt idx="356" formatCode="#,##0.0">
                  <c:v>20.364726071870336</c:v>
                </c:pt>
                <c:pt idx="357" formatCode="#,##0.0">
                  <c:v>20.164220811579895</c:v>
                </c:pt>
                <c:pt idx="358" formatCode="#,##0.0">
                  <c:v>19.810539434883296</c:v>
                </c:pt>
                <c:pt idx="359" formatCode="#,##0.0">
                  <c:v>19.351711828048138</c:v>
                </c:pt>
                <c:pt idx="360" formatCode="#,##0.0">
                  <c:v>21.013871207757148</c:v>
                </c:pt>
                <c:pt idx="361" formatCode="#,##0.0">
                  <c:v>19.132671162194754</c:v>
                </c:pt>
                <c:pt idx="362" formatCode="#,##0.0">
                  <c:v>18.664202562596827</c:v>
                </c:pt>
                <c:pt idx="363" formatCode="#,##0.0">
                  <c:v>18.35161406233496</c:v>
                </c:pt>
                <c:pt idx="364" formatCode="#,##0.0">
                  <c:v>18.284927902121197</c:v>
                </c:pt>
                <c:pt idx="365" formatCode="#,##0.0">
                  <c:v>18.369799167583054</c:v>
                </c:pt>
                <c:pt idx="366" formatCode="#,##0.0">
                  <c:v>18.441831994146881</c:v>
                </c:pt>
                <c:pt idx="367" formatCode="#,##0.0">
                  <c:v>18.459465048293637</c:v>
                </c:pt>
                <c:pt idx="368" formatCode="#,##0.0">
                  <c:v>18.538782989250819</c:v>
                </c:pt>
                <c:pt idx="369" formatCode="#,##0.0">
                  <c:v>18.593906485314477</c:v>
                </c:pt>
                <c:pt idx="370" formatCode="#,##0.0">
                  <c:v>18.790833155318623</c:v>
                </c:pt>
                <c:pt idx="371" formatCode="#,##0.0">
                  <c:v>19.035974740071964</c:v>
                </c:pt>
                <c:pt idx="372" formatCode="#,##0.0">
                  <c:v>18.01702606499542</c:v>
                </c:pt>
                <c:pt idx="373" formatCode="#,##0.0">
                  <c:v>19.410630910950118</c:v>
                </c:pt>
                <c:pt idx="374" formatCode="#,##0.0">
                  <c:v>19.726983125050396</c:v>
                </c:pt>
                <c:pt idx="375" formatCode="#,##0.0">
                  <c:v>19.791981674881882</c:v>
                </c:pt>
                <c:pt idx="376" formatCode="#,##0.0">
                  <c:v>19.952487714534684</c:v>
                </c:pt>
                <c:pt idx="377" formatCode="#,##0.0">
                  <c:v>20.293099519747187</c:v>
                </c:pt>
                <c:pt idx="378" formatCode="#,##0.0">
                  <c:v>20.351698605070865</c:v>
                </c:pt>
                <c:pt idx="379" formatCode="#,##0.0">
                  <c:v>20.299671739135206</c:v>
                </c:pt>
                <c:pt idx="380" formatCode="#,##0.0">
                  <c:v>20.222861674772602</c:v>
                </c:pt>
                <c:pt idx="381" formatCode="#,##0.0">
                  <c:v>20.019739442242823</c:v>
                </c:pt>
                <c:pt idx="382" formatCode="#,##0.0">
                  <c:v>19.815703852507212</c:v>
                </c:pt>
                <c:pt idx="383" formatCode="#,##0.0">
                  <c:v>19.580061455816079</c:v>
                </c:pt>
                <c:pt idx="384" formatCode="#,##0.0">
                  <c:v>19.494360862504905</c:v>
                </c:pt>
                <c:pt idx="385" formatCode="#,##0.0">
                  <c:v>18.911095140367024</c:v>
                </c:pt>
                <c:pt idx="386" formatCode="#,##0.0">
                  <c:v>18.940317339240949</c:v>
                </c:pt>
                <c:pt idx="387" formatCode="#,##0.0">
                  <c:v>19.106651216089588</c:v>
                </c:pt>
                <c:pt idx="388" formatCode="#,##0.0">
                  <c:v>19.255010640846336</c:v>
                </c:pt>
                <c:pt idx="389" formatCode="#,##0.0">
                  <c:v>18.97657747439618</c:v>
                </c:pt>
                <c:pt idx="390" formatCode="#,##0.0">
                  <c:v>19.069696597993115</c:v>
                </c:pt>
                <c:pt idx="391" formatCode="#,##0.0">
                  <c:v>19.713368342797381</c:v>
                </c:pt>
                <c:pt idx="392" formatCode="#,##0.0">
                  <c:v>15.768757523325405</c:v>
                </c:pt>
                <c:pt idx="393" formatCode="#,##0.0">
                  <c:v>18.692319828287779</c:v>
                </c:pt>
                <c:pt idx="394" formatCode="#,##0.0">
                  <c:v>20.101940980360354</c:v>
                </c:pt>
                <c:pt idx="395" formatCode="#,##0.0">
                  <c:v>19.284741855563411</c:v>
                </c:pt>
                <c:pt idx="396" formatCode="#,##0.0">
                  <c:v>19.069777541591179</c:v>
                </c:pt>
                <c:pt idx="397" formatCode="#,##0.0">
                  <c:v>19.067190571403984</c:v>
                </c:pt>
                <c:pt idx="398" formatCode="#,##0.0">
                  <c:v>18.774919383782546</c:v>
                </c:pt>
                <c:pt idx="399" formatCode="#,##0.0">
                  <c:v>18.58851678886866</c:v>
                </c:pt>
                <c:pt idx="400" formatCode="#,##0.0">
                  <c:v>18.271669241499765</c:v>
                </c:pt>
                <c:pt idx="401" formatCode="#,##0.0">
                  <c:v>18.127522032254134</c:v>
                </c:pt>
                <c:pt idx="402" formatCode="#,##0.0">
                  <c:v>17.684831642692743</c:v>
                </c:pt>
                <c:pt idx="403" formatCode="#,##0.0">
                  <c:v>16.799811940676818</c:v>
                </c:pt>
                <c:pt idx="404" formatCode="#,##0.0">
                  <c:v>19.884927717479101</c:v>
                </c:pt>
                <c:pt idx="405" formatCode="#,##0.0">
                  <c:v>12.533824863729421</c:v>
                </c:pt>
                <c:pt idx="406" formatCode="#,##0.0">
                  <c:v>12.594673440837155</c:v>
                </c:pt>
                <c:pt idx="407" formatCode="#,##0.0">
                  <c:v>13.340424862208408</c:v>
                </c:pt>
                <c:pt idx="408" formatCode="#,##0.0">
                  <c:v>13.16175033836096</c:v>
                </c:pt>
                <c:pt idx="409" formatCode="#,##0.0">
                  <c:v>11.948725818098296</c:v>
                </c:pt>
                <c:pt idx="410" formatCode="#,##0.0">
                  <c:v>10.924203860748548</c:v>
                </c:pt>
                <c:pt idx="411" formatCode="#,##0.0">
                  <c:v>9.9800263446375652</c:v>
                </c:pt>
                <c:pt idx="412" formatCode="#,##0.0">
                  <c:v>9.320886781226065</c:v>
                </c:pt>
                <c:pt idx="413" formatCode="#,##0.0">
                  <c:v>8.8706850527469499</c:v>
                </c:pt>
                <c:pt idx="414" formatCode="#,##0.0">
                  <c:v>8.7340675462522768</c:v>
                </c:pt>
                <c:pt idx="415" formatCode="#,##0.0">
                  <c:v>8.8193939377330395</c:v>
                </c:pt>
                <c:pt idx="416" formatCode="#,##0.0">
                  <c:v>9.0507725419211056</c:v>
                </c:pt>
                <c:pt idx="417" formatCode="#,##0.0">
                  <c:v>13.874070028038403</c:v>
                </c:pt>
                <c:pt idx="418" formatCode="#,##0.0">
                  <c:v>9.9207094123370041</c:v>
                </c:pt>
                <c:pt idx="419" formatCode="#,##0.0">
                  <c:v>10.106454863731514</c:v>
                </c:pt>
                <c:pt idx="420" formatCode="#,##0.0">
                  <c:v>12.222269769453973</c:v>
                </c:pt>
                <c:pt idx="421" formatCode="#,##0.0">
                  <c:v>13.591769591600865</c:v>
                </c:pt>
                <c:pt idx="422" formatCode="#,##0.0">
                  <c:v>14.421279711614758</c:v>
                </c:pt>
                <c:pt idx="423" formatCode="#,##0.0">
                  <c:v>15.411206345495117</c:v>
                </c:pt>
                <c:pt idx="424" formatCode="#,##0.0">
                  <c:v>15.9983540152393</c:v>
                </c:pt>
                <c:pt idx="425" formatCode="#,##0.0">
                  <c:v>16.136728960191334</c:v>
                </c:pt>
                <c:pt idx="426" formatCode="#,##0.0">
                  <c:v>16.281946051842226</c:v>
                </c:pt>
                <c:pt idx="427" formatCode="#,##0.0">
                  <c:v>16.289942613591577</c:v>
                </c:pt>
                <c:pt idx="428" formatCode="#,##0.0">
                  <c:v>15.971212973084789</c:v>
                </c:pt>
                <c:pt idx="429" formatCode="#,##0.0">
                  <c:v>15.018200082349438</c:v>
                </c:pt>
                <c:pt idx="430" formatCode="#,##0.0">
                  <c:v>17.817390139564068</c:v>
                </c:pt>
                <c:pt idx="431" formatCode="#,##0.0">
                  <c:v>16.878220352199861</c:v>
                </c:pt>
                <c:pt idx="432" formatCode="#,##0.0">
                  <c:v>13.705781647576913</c:v>
                </c:pt>
                <c:pt idx="433" formatCode="#,##0.0">
                  <c:v>13.552987421241028</c:v>
                </c:pt>
                <c:pt idx="434" formatCode="#,##0.0">
                  <c:v>13.724754087879319</c:v>
                </c:pt>
                <c:pt idx="435" formatCode="#,##0.0">
                  <c:v>13.48150660324923</c:v>
                </c:pt>
                <c:pt idx="436" formatCode="#,##0.0">
                  <c:v>13.385434615315489</c:v>
                </c:pt>
                <c:pt idx="437" formatCode="#,##0.0">
                  <c:v>13.754464407179086</c:v>
                </c:pt>
                <c:pt idx="438" formatCode="#,##0.0">
                  <c:v>13.886688633018139</c:v>
                </c:pt>
                <c:pt idx="439" formatCode="#,##0.0">
                  <c:v>13.951156153203641</c:v>
                </c:pt>
                <c:pt idx="440" formatCode="#,##0.0">
                  <c:v>14.131333128734866</c:v>
                </c:pt>
                <c:pt idx="441" formatCode="#,##0.0">
                  <c:v>14.258487835078128</c:v>
                </c:pt>
                <c:pt idx="442" formatCode="#,##0.0">
                  <c:v>13.959910275300174</c:v>
                </c:pt>
                <c:pt idx="443" formatCode="#,##0.0">
                  <c:v>14.445025802713388</c:v>
                </c:pt>
                <c:pt idx="444" formatCode="#,##0.0">
                  <c:v>15.805494273483617</c:v>
                </c:pt>
                <c:pt idx="445" formatCode="#,##0.0">
                  <c:v>15.413576055113126</c:v>
                </c:pt>
                <c:pt idx="446" formatCode="#,##0.0">
                  <c:v>15.09458001539852</c:v>
                </c:pt>
                <c:pt idx="447" formatCode="#,##0.0">
                  <c:v>14.623010706212412</c:v>
                </c:pt>
                <c:pt idx="448" formatCode="#,##0.0">
                  <c:v>14.204071822661106</c:v>
                </c:pt>
                <c:pt idx="449" formatCode="#,##0.0">
                  <c:v>13.593965384507882</c:v>
                </c:pt>
                <c:pt idx="450" formatCode="#,##0.0">
                  <c:v>13.076832008547612</c:v>
                </c:pt>
                <c:pt idx="451" formatCode="#,##0.0">
                  <c:v>12.587943935987255</c:v>
                </c:pt>
                <c:pt idx="452" formatCode="#,##0.0">
                  <c:v>12.110028227660564</c:v>
                </c:pt>
                <c:pt idx="453" formatCode="#,##0.0">
                  <c:v>11.743686180634683</c:v>
                </c:pt>
                <c:pt idx="454" formatCode="#,##0.0">
                  <c:v>11.515174798382418</c:v>
                </c:pt>
                <c:pt idx="455" formatCode="#,##0.0">
                  <c:v>11.27258947395066</c:v>
                </c:pt>
                <c:pt idx="456" formatCode="#,##0.0">
                  <c:v>11.041581616595892</c:v>
                </c:pt>
                <c:pt idx="457" formatCode="#,##0.0">
                  <c:v>10.895639225758174</c:v>
                </c:pt>
                <c:pt idx="458" formatCode="#,##0.0">
                  <c:v>10.593958989128694</c:v>
                </c:pt>
                <c:pt idx="459" formatCode="#,##0.0">
                  <c:v>10.591181234649611</c:v>
                </c:pt>
                <c:pt idx="460" formatCode="#,##0.0">
                  <c:v>10.548667337195511</c:v>
                </c:pt>
                <c:pt idx="461" formatCode="#,##0.0">
                  <c:v>10.484229030329857</c:v>
                </c:pt>
                <c:pt idx="462" formatCode="#,##0.0">
                  <c:v>10.373864896774919</c:v>
                </c:pt>
                <c:pt idx="463" formatCode="#,##0.0">
                  <c:v>10.36317354332688</c:v>
                </c:pt>
                <c:pt idx="464" formatCode="#,##0.0">
                  <c:v>10.384592538289311</c:v>
                </c:pt>
                <c:pt idx="465" formatCode="#,##0.0">
                  <c:v>10.350147931004614</c:v>
                </c:pt>
                <c:pt idx="466" formatCode="#,##0.0">
                  <c:v>10.276644674198891</c:v>
                </c:pt>
                <c:pt idx="467" formatCode="#,##0.0">
                  <c:v>10.158354865580009</c:v>
                </c:pt>
                <c:pt idx="468" formatCode="#,##0.0">
                  <c:v>10.005856635625591</c:v>
                </c:pt>
                <c:pt idx="469" formatCode="#,##0.0">
                  <c:v>9.8056288058783139</c:v>
                </c:pt>
                <c:pt idx="470" formatCode="#,##0.0">
                  <c:v>9.7206422891773769</c:v>
                </c:pt>
                <c:pt idx="471" formatCode="#,##0.0">
                  <c:v>9.589065873912844</c:v>
                </c:pt>
                <c:pt idx="472" formatCode="#,##0.0">
                  <c:v>9.4770017592576465</c:v>
                </c:pt>
                <c:pt idx="473" formatCode="#,##0.0">
                  <c:v>9.4295122862123577</c:v>
                </c:pt>
                <c:pt idx="474" formatCode="#,##0.0">
                  <c:v>9.434396870098638</c:v>
                </c:pt>
                <c:pt idx="475" formatCode="#,##0.0">
                  <c:v>9.1950412164172803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394040"/>
        <c:axId val="207394432"/>
      </c:lineChart>
      <c:lineChart>
        <c:grouping val="standard"/>
        <c:varyColors val="0"/>
        <c:ser>
          <c:idx val="1"/>
          <c:order val="1"/>
          <c:tx>
            <c:v>MT Consumption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Data'!$A$680:$A$1171</c:f>
              <c:numCache>
                <c:formatCode>[$-409]mmm\-yy;@</c:formatCode>
                <c:ptCount val="492"/>
                <c:pt idx="0">
                  <c:v>63555</c:v>
                </c:pt>
                <c:pt idx="1">
                  <c:v>63586</c:v>
                </c:pt>
                <c:pt idx="2">
                  <c:v>63614</c:v>
                </c:pt>
                <c:pt idx="3">
                  <c:v>63645</c:v>
                </c:pt>
                <c:pt idx="4">
                  <c:v>63675</c:v>
                </c:pt>
                <c:pt idx="5">
                  <c:v>63706</c:v>
                </c:pt>
                <c:pt idx="6">
                  <c:v>63736</c:v>
                </c:pt>
                <c:pt idx="7">
                  <c:v>63767</c:v>
                </c:pt>
                <c:pt idx="8">
                  <c:v>63798</c:v>
                </c:pt>
                <c:pt idx="9">
                  <c:v>63828</c:v>
                </c:pt>
                <c:pt idx="10">
                  <c:v>63859</c:v>
                </c:pt>
                <c:pt idx="11">
                  <c:v>63889</c:v>
                </c:pt>
                <c:pt idx="12">
                  <c:v>63920</c:v>
                </c:pt>
                <c:pt idx="13">
                  <c:v>63951</c:v>
                </c:pt>
                <c:pt idx="14">
                  <c:v>63979</c:v>
                </c:pt>
                <c:pt idx="15">
                  <c:v>64010</c:v>
                </c:pt>
                <c:pt idx="16">
                  <c:v>64040</c:v>
                </c:pt>
                <c:pt idx="17">
                  <c:v>64071</c:v>
                </c:pt>
                <c:pt idx="18">
                  <c:v>64101</c:v>
                </c:pt>
                <c:pt idx="19">
                  <c:v>64132</c:v>
                </c:pt>
                <c:pt idx="20">
                  <c:v>64163</c:v>
                </c:pt>
                <c:pt idx="21">
                  <c:v>64193</c:v>
                </c:pt>
                <c:pt idx="22">
                  <c:v>64224</c:v>
                </c:pt>
                <c:pt idx="23">
                  <c:v>64254</c:v>
                </c:pt>
                <c:pt idx="24">
                  <c:v>64285</c:v>
                </c:pt>
                <c:pt idx="25">
                  <c:v>64316</c:v>
                </c:pt>
                <c:pt idx="26">
                  <c:v>64345</c:v>
                </c:pt>
                <c:pt idx="27">
                  <c:v>64376</c:v>
                </c:pt>
                <c:pt idx="28">
                  <c:v>64406</c:v>
                </c:pt>
                <c:pt idx="29">
                  <c:v>64437</c:v>
                </c:pt>
                <c:pt idx="30">
                  <c:v>64467</c:v>
                </c:pt>
                <c:pt idx="31">
                  <c:v>64498</c:v>
                </c:pt>
                <c:pt idx="32">
                  <c:v>64529</c:v>
                </c:pt>
                <c:pt idx="33">
                  <c:v>64559</c:v>
                </c:pt>
                <c:pt idx="34">
                  <c:v>64590</c:v>
                </c:pt>
                <c:pt idx="35">
                  <c:v>64620</c:v>
                </c:pt>
                <c:pt idx="36">
                  <c:v>64651</c:v>
                </c:pt>
                <c:pt idx="37">
                  <c:v>64682</c:v>
                </c:pt>
                <c:pt idx="38">
                  <c:v>64710</c:v>
                </c:pt>
                <c:pt idx="39">
                  <c:v>64741</c:v>
                </c:pt>
                <c:pt idx="40">
                  <c:v>64771</c:v>
                </c:pt>
                <c:pt idx="41">
                  <c:v>64802</c:v>
                </c:pt>
                <c:pt idx="42">
                  <c:v>64832</c:v>
                </c:pt>
                <c:pt idx="43">
                  <c:v>64863</c:v>
                </c:pt>
                <c:pt idx="44">
                  <c:v>64894</c:v>
                </c:pt>
                <c:pt idx="45">
                  <c:v>64924</c:v>
                </c:pt>
                <c:pt idx="46">
                  <c:v>64955</c:v>
                </c:pt>
                <c:pt idx="47">
                  <c:v>64985</c:v>
                </c:pt>
                <c:pt idx="48">
                  <c:v>65016</c:v>
                </c:pt>
                <c:pt idx="49">
                  <c:v>65047</c:v>
                </c:pt>
                <c:pt idx="50">
                  <c:v>65075</c:v>
                </c:pt>
                <c:pt idx="51">
                  <c:v>65106</c:v>
                </c:pt>
                <c:pt idx="52">
                  <c:v>65136</c:v>
                </c:pt>
                <c:pt idx="53">
                  <c:v>65167</c:v>
                </c:pt>
                <c:pt idx="54">
                  <c:v>65197</c:v>
                </c:pt>
                <c:pt idx="55">
                  <c:v>65228</c:v>
                </c:pt>
                <c:pt idx="56">
                  <c:v>65259</c:v>
                </c:pt>
                <c:pt idx="57">
                  <c:v>65289</c:v>
                </c:pt>
                <c:pt idx="58">
                  <c:v>65320</c:v>
                </c:pt>
                <c:pt idx="59">
                  <c:v>65350</c:v>
                </c:pt>
                <c:pt idx="60">
                  <c:v>65381</c:v>
                </c:pt>
                <c:pt idx="61">
                  <c:v>65412</c:v>
                </c:pt>
                <c:pt idx="62">
                  <c:v>65440</c:v>
                </c:pt>
                <c:pt idx="63">
                  <c:v>65471</c:v>
                </c:pt>
                <c:pt idx="64">
                  <c:v>65501</c:v>
                </c:pt>
                <c:pt idx="65">
                  <c:v>65532</c:v>
                </c:pt>
                <c:pt idx="66">
                  <c:v>65562</c:v>
                </c:pt>
                <c:pt idx="67">
                  <c:v>65593</c:v>
                </c:pt>
                <c:pt idx="68">
                  <c:v>65624</c:v>
                </c:pt>
                <c:pt idx="69">
                  <c:v>65654</c:v>
                </c:pt>
                <c:pt idx="70">
                  <c:v>65685</c:v>
                </c:pt>
                <c:pt idx="71">
                  <c:v>65715</c:v>
                </c:pt>
                <c:pt idx="72">
                  <c:v>65746</c:v>
                </c:pt>
                <c:pt idx="73">
                  <c:v>65777</c:v>
                </c:pt>
                <c:pt idx="74">
                  <c:v>65806</c:v>
                </c:pt>
                <c:pt idx="75">
                  <c:v>65837</c:v>
                </c:pt>
                <c:pt idx="76">
                  <c:v>65867</c:v>
                </c:pt>
                <c:pt idx="77">
                  <c:v>65898</c:v>
                </c:pt>
                <c:pt idx="78">
                  <c:v>65928</c:v>
                </c:pt>
                <c:pt idx="79">
                  <c:v>65959</c:v>
                </c:pt>
                <c:pt idx="80">
                  <c:v>65990</c:v>
                </c:pt>
                <c:pt idx="81">
                  <c:v>66020</c:v>
                </c:pt>
                <c:pt idx="82">
                  <c:v>66051</c:v>
                </c:pt>
                <c:pt idx="83">
                  <c:v>66081</c:v>
                </c:pt>
                <c:pt idx="84">
                  <c:v>66112</c:v>
                </c:pt>
                <c:pt idx="85">
                  <c:v>66143</c:v>
                </c:pt>
                <c:pt idx="86">
                  <c:v>66171</c:v>
                </c:pt>
                <c:pt idx="87">
                  <c:v>66202</c:v>
                </c:pt>
                <c:pt idx="88">
                  <c:v>66232</c:v>
                </c:pt>
                <c:pt idx="89">
                  <c:v>66263</c:v>
                </c:pt>
                <c:pt idx="90">
                  <c:v>66293</c:v>
                </c:pt>
                <c:pt idx="91">
                  <c:v>66324</c:v>
                </c:pt>
                <c:pt idx="92">
                  <c:v>66355</c:v>
                </c:pt>
                <c:pt idx="93">
                  <c:v>66385</c:v>
                </c:pt>
                <c:pt idx="94">
                  <c:v>66416</c:v>
                </c:pt>
                <c:pt idx="95">
                  <c:v>66446</c:v>
                </c:pt>
                <c:pt idx="96">
                  <c:v>66477</c:v>
                </c:pt>
                <c:pt idx="97">
                  <c:v>66508</c:v>
                </c:pt>
                <c:pt idx="98">
                  <c:v>66536</c:v>
                </c:pt>
                <c:pt idx="99">
                  <c:v>66567</c:v>
                </c:pt>
                <c:pt idx="100">
                  <c:v>66597</c:v>
                </c:pt>
                <c:pt idx="101">
                  <c:v>66628</c:v>
                </c:pt>
                <c:pt idx="102">
                  <c:v>66658</c:v>
                </c:pt>
                <c:pt idx="103">
                  <c:v>66689</c:v>
                </c:pt>
                <c:pt idx="104">
                  <c:v>66720</c:v>
                </c:pt>
                <c:pt idx="105">
                  <c:v>66750</c:v>
                </c:pt>
                <c:pt idx="106">
                  <c:v>66781</c:v>
                </c:pt>
                <c:pt idx="107">
                  <c:v>66811</c:v>
                </c:pt>
                <c:pt idx="108">
                  <c:v>66842</c:v>
                </c:pt>
                <c:pt idx="109">
                  <c:v>66873</c:v>
                </c:pt>
                <c:pt idx="110">
                  <c:v>66901</c:v>
                </c:pt>
                <c:pt idx="111">
                  <c:v>66932</c:v>
                </c:pt>
                <c:pt idx="112">
                  <c:v>66962</c:v>
                </c:pt>
                <c:pt idx="113">
                  <c:v>66993</c:v>
                </c:pt>
                <c:pt idx="114">
                  <c:v>67023</c:v>
                </c:pt>
                <c:pt idx="115">
                  <c:v>67054</c:v>
                </c:pt>
                <c:pt idx="116">
                  <c:v>67085</c:v>
                </c:pt>
                <c:pt idx="117">
                  <c:v>67115</c:v>
                </c:pt>
                <c:pt idx="118">
                  <c:v>67146</c:v>
                </c:pt>
                <c:pt idx="119">
                  <c:v>67176</c:v>
                </c:pt>
                <c:pt idx="120">
                  <c:v>67207</c:v>
                </c:pt>
                <c:pt idx="121">
                  <c:v>67238</c:v>
                </c:pt>
                <c:pt idx="122">
                  <c:v>67267</c:v>
                </c:pt>
                <c:pt idx="123">
                  <c:v>67298</c:v>
                </c:pt>
                <c:pt idx="124">
                  <c:v>67328</c:v>
                </c:pt>
                <c:pt idx="125">
                  <c:v>67359</c:v>
                </c:pt>
                <c:pt idx="126">
                  <c:v>67389</c:v>
                </c:pt>
                <c:pt idx="127">
                  <c:v>67420</c:v>
                </c:pt>
                <c:pt idx="128">
                  <c:v>67451</c:v>
                </c:pt>
                <c:pt idx="129">
                  <c:v>67481</c:v>
                </c:pt>
                <c:pt idx="130">
                  <c:v>67512</c:v>
                </c:pt>
                <c:pt idx="131">
                  <c:v>67542</c:v>
                </c:pt>
                <c:pt idx="132">
                  <c:v>67573</c:v>
                </c:pt>
                <c:pt idx="133">
                  <c:v>67604</c:v>
                </c:pt>
                <c:pt idx="134">
                  <c:v>67632</c:v>
                </c:pt>
                <c:pt idx="135">
                  <c:v>67663</c:v>
                </c:pt>
                <c:pt idx="136">
                  <c:v>67693</c:v>
                </c:pt>
                <c:pt idx="137">
                  <c:v>67724</c:v>
                </c:pt>
                <c:pt idx="138">
                  <c:v>67754</c:v>
                </c:pt>
                <c:pt idx="139">
                  <c:v>67785</c:v>
                </c:pt>
                <c:pt idx="140">
                  <c:v>67816</c:v>
                </c:pt>
                <c:pt idx="141">
                  <c:v>67846</c:v>
                </c:pt>
                <c:pt idx="142">
                  <c:v>67877</c:v>
                </c:pt>
                <c:pt idx="143">
                  <c:v>67907</c:v>
                </c:pt>
                <c:pt idx="144">
                  <c:v>67938</c:v>
                </c:pt>
                <c:pt idx="145">
                  <c:v>67969</c:v>
                </c:pt>
                <c:pt idx="146">
                  <c:v>67997</c:v>
                </c:pt>
                <c:pt idx="147">
                  <c:v>68028</c:v>
                </c:pt>
                <c:pt idx="148">
                  <c:v>68058</c:v>
                </c:pt>
                <c:pt idx="149">
                  <c:v>68089</c:v>
                </c:pt>
                <c:pt idx="150">
                  <c:v>68119</c:v>
                </c:pt>
                <c:pt idx="151">
                  <c:v>68150</c:v>
                </c:pt>
                <c:pt idx="152">
                  <c:v>68181</c:v>
                </c:pt>
                <c:pt idx="153">
                  <c:v>68211</c:v>
                </c:pt>
                <c:pt idx="154">
                  <c:v>68242</c:v>
                </c:pt>
                <c:pt idx="155">
                  <c:v>68272</c:v>
                </c:pt>
                <c:pt idx="156">
                  <c:v>68303</c:v>
                </c:pt>
                <c:pt idx="157">
                  <c:v>68334</c:v>
                </c:pt>
                <c:pt idx="158">
                  <c:v>68362</c:v>
                </c:pt>
                <c:pt idx="159">
                  <c:v>68393</c:v>
                </c:pt>
                <c:pt idx="160">
                  <c:v>68423</c:v>
                </c:pt>
                <c:pt idx="161">
                  <c:v>68454</c:v>
                </c:pt>
                <c:pt idx="162">
                  <c:v>68484</c:v>
                </c:pt>
                <c:pt idx="163">
                  <c:v>68515</c:v>
                </c:pt>
                <c:pt idx="164">
                  <c:v>68546</c:v>
                </c:pt>
                <c:pt idx="165">
                  <c:v>68576</c:v>
                </c:pt>
                <c:pt idx="166">
                  <c:v>68607</c:v>
                </c:pt>
                <c:pt idx="167">
                  <c:v>68637</c:v>
                </c:pt>
                <c:pt idx="168">
                  <c:v>68668</c:v>
                </c:pt>
                <c:pt idx="169">
                  <c:v>68699</c:v>
                </c:pt>
                <c:pt idx="170">
                  <c:v>68728</c:v>
                </c:pt>
                <c:pt idx="171">
                  <c:v>68759</c:v>
                </c:pt>
                <c:pt idx="172">
                  <c:v>68789</c:v>
                </c:pt>
                <c:pt idx="173">
                  <c:v>68820</c:v>
                </c:pt>
                <c:pt idx="174">
                  <c:v>68850</c:v>
                </c:pt>
                <c:pt idx="175">
                  <c:v>68881</c:v>
                </c:pt>
                <c:pt idx="176">
                  <c:v>68912</c:v>
                </c:pt>
                <c:pt idx="177">
                  <c:v>68942</c:v>
                </c:pt>
                <c:pt idx="178">
                  <c:v>68973</c:v>
                </c:pt>
                <c:pt idx="179">
                  <c:v>69003</c:v>
                </c:pt>
                <c:pt idx="180">
                  <c:v>69034</c:v>
                </c:pt>
                <c:pt idx="181">
                  <c:v>69065</c:v>
                </c:pt>
                <c:pt idx="182">
                  <c:v>69093</c:v>
                </c:pt>
                <c:pt idx="183">
                  <c:v>69124</c:v>
                </c:pt>
                <c:pt idx="184">
                  <c:v>69154</c:v>
                </c:pt>
                <c:pt idx="185">
                  <c:v>69185</c:v>
                </c:pt>
                <c:pt idx="186">
                  <c:v>69215</c:v>
                </c:pt>
                <c:pt idx="187">
                  <c:v>69246</c:v>
                </c:pt>
                <c:pt idx="188">
                  <c:v>69277</c:v>
                </c:pt>
                <c:pt idx="189">
                  <c:v>69307</c:v>
                </c:pt>
                <c:pt idx="190">
                  <c:v>69338</c:v>
                </c:pt>
                <c:pt idx="191">
                  <c:v>69368</c:v>
                </c:pt>
                <c:pt idx="192">
                  <c:v>69399</c:v>
                </c:pt>
                <c:pt idx="193">
                  <c:v>69430</c:v>
                </c:pt>
                <c:pt idx="194">
                  <c:v>69458</c:v>
                </c:pt>
                <c:pt idx="195">
                  <c:v>69489</c:v>
                </c:pt>
                <c:pt idx="196">
                  <c:v>69519</c:v>
                </c:pt>
                <c:pt idx="197">
                  <c:v>69550</c:v>
                </c:pt>
                <c:pt idx="198">
                  <c:v>69580</c:v>
                </c:pt>
                <c:pt idx="199">
                  <c:v>69611</c:v>
                </c:pt>
                <c:pt idx="200">
                  <c:v>69642</c:v>
                </c:pt>
                <c:pt idx="201">
                  <c:v>69672</c:v>
                </c:pt>
                <c:pt idx="202">
                  <c:v>69703</c:v>
                </c:pt>
                <c:pt idx="203">
                  <c:v>69733</c:v>
                </c:pt>
                <c:pt idx="204">
                  <c:v>69764</c:v>
                </c:pt>
                <c:pt idx="205">
                  <c:v>69795</c:v>
                </c:pt>
                <c:pt idx="206">
                  <c:v>69823</c:v>
                </c:pt>
                <c:pt idx="207">
                  <c:v>69854</c:v>
                </c:pt>
                <c:pt idx="208">
                  <c:v>69884</c:v>
                </c:pt>
                <c:pt idx="209">
                  <c:v>69915</c:v>
                </c:pt>
                <c:pt idx="210">
                  <c:v>69945</c:v>
                </c:pt>
                <c:pt idx="211">
                  <c:v>69976</c:v>
                </c:pt>
                <c:pt idx="212">
                  <c:v>70007</c:v>
                </c:pt>
                <c:pt idx="213">
                  <c:v>70037</c:v>
                </c:pt>
                <c:pt idx="214">
                  <c:v>70068</c:v>
                </c:pt>
                <c:pt idx="215">
                  <c:v>70098</c:v>
                </c:pt>
                <c:pt idx="216">
                  <c:v>70129</c:v>
                </c:pt>
                <c:pt idx="217">
                  <c:v>70160</c:v>
                </c:pt>
                <c:pt idx="218">
                  <c:v>70189</c:v>
                </c:pt>
                <c:pt idx="219">
                  <c:v>70220</c:v>
                </c:pt>
                <c:pt idx="220">
                  <c:v>70250</c:v>
                </c:pt>
                <c:pt idx="221">
                  <c:v>70281</c:v>
                </c:pt>
                <c:pt idx="222">
                  <c:v>70311</c:v>
                </c:pt>
                <c:pt idx="223">
                  <c:v>70342</c:v>
                </c:pt>
                <c:pt idx="224">
                  <c:v>70373</c:v>
                </c:pt>
                <c:pt idx="225">
                  <c:v>70403</c:v>
                </c:pt>
                <c:pt idx="226">
                  <c:v>70434</c:v>
                </c:pt>
                <c:pt idx="227">
                  <c:v>70464</c:v>
                </c:pt>
                <c:pt idx="228">
                  <c:v>70495</c:v>
                </c:pt>
                <c:pt idx="229">
                  <c:v>70526</c:v>
                </c:pt>
                <c:pt idx="230">
                  <c:v>70554</c:v>
                </c:pt>
                <c:pt idx="231">
                  <c:v>70585</c:v>
                </c:pt>
                <c:pt idx="232">
                  <c:v>70615</c:v>
                </c:pt>
                <c:pt idx="233">
                  <c:v>70646</c:v>
                </c:pt>
                <c:pt idx="234">
                  <c:v>70676</c:v>
                </c:pt>
                <c:pt idx="235">
                  <c:v>70707</c:v>
                </c:pt>
                <c:pt idx="236">
                  <c:v>70738</c:v>
                </c:pt>
                <c:pt idx="237">
                  <c:v>70768</c:v>
                </c:pt>
                <c:pt idx="238">
                  <c:v>70799</c:v>
                </c:pt>
                <c:pt idx="239">
                  <c:v>70829</c:v>
                </c:pt>
                <c:pt idx="240">
                  <c:v>70860</c:v>
                </c:pt>
                <c:pt idx="241">
                  <c:v>70891</c:v>
                </c:pt>
                <c:pt idx="242">
                  <c:v>70919</c:v>
                </c:pt>
                <c:pt idx="243">
                  <c:v>70950</c:v>
                </c:pt>
                <c:pt idx="244">
                  <c:v>70980</c:v>
                </c:pt>
                <c:pt idx="245">
                  <c:v>71011</c:v>
                </c:pt>
                <c:pt idx="246">
                  <c:v>71041</c:v>
                </c:pt>
                <c:pt idx="247">
                  <c:v>71072</c:v>
                </c:pt>
                <c:pt idx="248">
                  <c:v>71103</c:v>
                </c:pt>
                <c:pt idx="249">
                  <c:v>71133</c:v>
                </c:pt>
                <c:pt idx="250">
                  <c:v>71164</c:v>
                </c:pt>
                <c:pt idx="251">
                  <c:v>71194</c:v>
                </c:pt>
                <c:pt idx="252">
                  <c:v>71225</c:v>
                </c:pt>
                <c:pt idx="253">
                  <c:v>71256</c:v>
                </c:pt>
                <c:pt idx="254">
                  <c:v>71284</c:v>
                </c:pt>
                <c:pt idx="255">
                  <c:v>71315</c:v>
                </c:pt>
                <c:pt idx="256">
                  <c:v>71345</c:v>
                </c:pt>
                <c:pt idx="257">
                  <c:v>71376</c:v>
                </c:pt>
                <c:pt idx="258">
                  <c:v>71406</c:v>
                </c:pt>
                <c:pt idx="259">
                  <c:v>71437</c:v>
                </c:pt>
                <c:pt idx="260">
                  <c:v>71468</c:v>
                </c:pt>
                <c:pt idx="261">
                  <c:v>71498</c:v>
                </c:pt>
                <c:pt idx="262">
                  <c:v>71529</c:v>
                </c:pt>
                <c:pt idx="263">
                  <c:v>71559</c:v>
                </c:pt>
                <c:pt idx="264">
                  <c:v>71590</c:v>
                </c:pt>
                <c:pt idx="265">
                  <c:v>71621</c:v>
                </c:pt>
                <c:pt idx="266">
                  <c:v>71650</c:v>
                </c:pt>
                <c:pt idx="267">
                  <c:v>71681</c:v>
                </c:pt>
                <c:pt idx="268">
                  <c:v>71711</c:v>
                </c:pt>
                <c:pt idx="269">
                  <c:v>71742</c:v>
                </c:pt>
                <c:pt idx="270">
                  <c:v>71772</c:v>
                </c:pt>
                <c:pt idx="271">
                  <c:v>71803</c:v>
                </c:pt>
                <c:pt idx="272">
                  <c:v>71834</c:v>
                </c:pt>
                <c:pt idx="273">
                  <c:v>71864</c:v>
                </c:pt>
                <c:pt idx="274">
                  <c:v>71895</c:v>
                </c:pt>
                <c:pt idx="275">
                  <c:v>71925</c:v>
                </c:pt>
                <c:pt idx="276">
                  <c:v>71956</c:v>
                </c:pt>
                <c:pt idx="277">
                  <c:v>71987</c:v>
                </c:pt>
                <c:pt idx="278">
                  <c:v>72015</c:v>
                </c:pt>
                <c:pt idx="279">
                  <c:v>72046</c:v>
                </c:pt>
                <c:pt idx="280">
                  <c:v>72076</c:v>
                </c:pt>
                <c:pt idx="281">
                  <c:v>72107</c:v>
                </c:pt>
                <c:pt idx="282">
                  <c:v>72137</c:v>
                </c:pt>
                <c:pt idx="283">
                  <c:v>72168</c:v>
                </c:pt>
                <c:pt idx="284">
                  <c:v>72199</c:v>
                </c:pt>
                <c:pt idx="285">
                  <c:v>72229</c:v>
                </c:pt>
                <c:pt idx="286">
                  <c:v>72260</c:v>
                </c:pt>
                <c:pt idx="287">
                  <c:v>72290</c:v>
                </c:pt>
                <c:pt idx="288">
                  <c:v>72321</c:v>
                </c:pt>
                <c:pt idx="289">
                  <c:v>72352</c:v>
                </c:pt>
                <c:pt idx="290">
                  <c:v>72380</c:v>
                </c:pt>
                <c:pt idx="291">
                  <c:v>72411</c:v>
                </c:pt>
                <c:pt idx="292">
                  <c:v>72441</c:v>
                </c:pt>
                <c:pt idx="293">
                  <c:v>72472</c:v>
                </c:pt>
                <c:pt idx="294">
                  <c:v>72502</c:v>
                </c:pt>
                <c:pt idx="295">
                  <c:v>72533</c:v>
                </c:pt>
                <c:pt idx="296">
                  <c:v>72564</c:v>
                </c:pt>
                <c:pt idx="297">
                  <c:v>72594</c:v>
                </c:pt>
                <c:pt idx="298">
                  <c:v>72625</c:v>
                </c:pt>
                <c:pt idx="299">
                  <c:v>72655</c:v>
                </c:pt>
                <c:pt idx="300">
                  <c:v>72686</c:v>
                </c:pt>
                <c:pt idx="301">
                  <c:v>72717</c:v>
                </c:pt>
                <c:pt idx="302">
                  <c:v>72745</c:v>
                </c:pt>
                <c:pt idx="303">
                  <c:v>72776</c:v>
                </c:pt>
                <c:pt idx="304">
                  <c:v>72806</c:v>
                </c:pt>
                <c:pt idx="305">
                  <c:v>72837</c:v>
                </c:pt>
                <c:pt idx="306">
                  <c:v>72867</c:v>
                </c:pt>
                <c:pt idx="307">
                  <c:v>72898</c:v>
                </c:pt>
                <c:pt idx="308">
                  <c:v>72929</c:v>
                </c:pt>
                <c:pt idx="309">
                  <c:v>72959</c:v>
                </c:pt>
                <c:pt idx="310">
                  <c:v>72990</c:v>
                </c:pt>
                <c:pt idx="311">
                  <c:v>73020</c:v>
                </c:pt>
                <c:pt idx="312">
                  <c:v>73051</c:v>
                </c:pt>
                <c:pt idx="313">
                  <c:v>73082</c:v>
                </c:pt>
                <c:pt idx="314">
                  <c:v>73110</c:v>
                </c:pt>
                <c:pt idx="315">
                  <c:v>73141</c:v>
                </c:pt>
                <c:pt idx="316">
                  <c:v>73171</c:v>
                </c:pt>
                <c:pt idx="317">
                  <c:v>73202</c:v>
                </c:pt>
                <c:pt idx="318">
                  <c:v>73232</c:v>
                </c:pt>
                <c:pt idx="319">
                  <c:v>73263</c:v>
                </c:pt>
                <c:pt idx="320">
                  <c:v>73294</c:v>
                </c:pt>
                <c:pt idx="321">
                  <c:v>73324</c:v>
                </c:pt>
                <c:pt idx="322">
                  <c:v>73355</c:v>
                </c:pt>
                <c:pt idx="323">
                  <c:v>73385</c:v>
                </c:pt>
                <c:pt idx="324">
                  <c:v>73416</c:v>
                </c:pt>
                <c:pt idx="325">
                  <c:v>73447</c:v>
                </c:pt>
                <c:pt idx="326">
                  <c:v>73475</c:v>
                </c:pt>
                <c:pt idx="327">
                  <c:v>73506</c:v>
                </c:pt>
                <c:pt idx="328">
                  <c:v>73536</c:v>
                </c:pt>
                <c:pt idx="329">
                  <c:v>73567</c:v>
                </c:pt>
                <c:pt idx="330">
                  <c:v>73597</c:v>
                </c:pt>
                <c:pt idx="331">
                  <c:v>73628</c:v>
                </c:pt>
                <c:pt idx="332">
                  <c:v>73659</c:v>
                </c:pt>
                <c:pt idx="333">
                  <c:v>73689</c:v>
                </c:pt>
                <c:pt idx="334">
                  <c:v>73720</c:v>
                </c:pt>
                <c:pt idx="335">
                  <c:v>73750</c:v>
                </c:pt>
                <c:pt idx="336">
                  <c:v>73781</c:v>
                </c:pt>
                <c:pt idx="337">
                  <c:v>73812</c:v>
                </c:pt>
                <c:pt idx="338">
                  <c:v>73840</c:v>
                </c:pt>
                <c:pt idx="339">
                  <c:v>73871</c:v>
                </c:pt>
                <c:pt idx="340">
                  <c:v>73901</c:v>
                </c:pt>
                <c:pt idx="341">
                  <c:v>73932</c:v>
                </c:pt>
                <c:pt idx="342">
                  <c:v>73962</c:v>
                </c:pt>
                <c:pt idx="343">
                  <c:v>73993</c:v>
                </c:pt>
                <c:pt idx="344">
                  <c:v>74024</c:v>
                </c:pt>
                <c:pt idx="345">
                  <c:v>74054</c:v>
                </c:pt>
                <c:pt idx="346">
                  <c:v>74085</c:v>
                </c:pt>
                <c:pt idx="347">
                  <c:v>74115</c:v>
                </c:pt>
                <c:pt idx="348">
                  <c:v>74146</c:v>
                </c:pt>
                <c:pt idx="349">
                  <c:v>74177</c:v>
                </c:pt>
                <c:pt idx="350">
                  <c:v>74205</c:v>
                </c:pt>
                <c:pt idx="351">
                  <c:v>74236</c:v>
                </c:pt>
                <c:pt idx="352">
                  <c:v>74266</c:v>
                </c:pt>
                <c:pt idx="353">
                  <c:v>74297</c:v>
                </c:pt>
                <c:pt idx="354">
                  <c:v>74327</c:v>
                </c:pt>
                <c:pt idx="355">
                  <c:v>74358</c:v>
                </c:pt>
                <c:pt idx="356">
                  <c:v>74389</c:v>
                </c:pt>
                <c:pt idx="357">
                  <c:v>74419</c:v>
                </c:pt>
                <c:pt idx="358">
                  <c:v>74450</c:v>
                </c:pt>
                <c:pt idx="359">
                  <c:v>74480</c:v>
                </c:pt>
                <c:pt idx="360">
                  <c:v>74511</c:v>
                </c:pt>
                <c:pt idx="361">
                  <c:v>74542</c:v>
                </c:pt>
                <c:pt idx="362">
                  <c:v>74571</c:v>
                </c:pt>
                <c:pt idx="363">
                  <c:v>74602</c:v>
                </c:pt>
                <c:pt idx="364">
                  <c:v>74632</c:v>
                </c:pt>
                <c:pt idx="365">
                  <c:v>74663</c:v>
                </c:pt>
                <c:pt idx="366">
                  <c:v>74693</c:v>
                </c:pt>
                <c:pt idx="367">
                  <c:v>74724</c:v>
                </c:pt>
                <c:pt idx="368">
                  <c:v>74755</c:v>
                </c:pt>
                <c:pt idx="369">
                  <c:v>74785</c:v>
                </c:pt>
                <c:pt idx="370">
                  <c:v>74816</c:v>
                </c:pt>
                <c:pt idx="371">
                  <c:v>74846</c:v>
                </c:pt>
                <c:pt idx="372">
                  <c:v>74877</c:v>
                </c:pt>
                <c:pt idx="373">
                  <c:v>74908</c:v>
                </c:pt>
                <c:pt idx="374">
                  <c:v>74936</c:v>
                </c:pt>
                <c:pt idx="375">
                  <c:v>74967</c:v>
                </c:pt>
                <c:pt idx="376">
                  <c:v>74997</c:v>
                </c:pt>
                <c:pt idx="377">
                  <c:v>75028</c:v>
                </c:pt>
                <c:pt idx="378">
                  <c:v>75058</c:v>
                </c:pt>
                <c:pt idx="379">
                  <c:v>75089</c:v>
                </c:pt>
                <c:pt idx="380">
                  <c:v>75120</c:v>
                </c:pt>
                <c:pt idx="381">
                  <c:v>75150</c:v>
                </c:pt>
                <c:pt idx="382">
                  <c:v>75181</c:v>
                </c:pt>
                <c:pt idx="383">
                  <c:v>75211</c:v>
                </c:pt>
                <c:pt idx="384">
                  <c:v>75242</c:v>
                </c:pt>
                <c:pt idx="385">
                  <c:v>75273</c:v>
                </c:pt>
                <c:pt idx="386">
                  <c:v>75301</c:v>
                </c:pt>
                <c:pt idx="387">
                  <c:v>75332</c:v>
                </c:pt>
                <c:pt idx="388">
                  <c:v>75362</c:v>
                </c:pt>
                <c:pt idx="389">
                  <c:v>75393</c:v>
                </c:pt>
                <c:pt idx="390">
                  <c:v>75423</c:v>
                </c:pt>
                <c:pt idx="391">
                  <c:v>75454</c:v>
                </c:pt>
                <c:pt idx="392">
                  <c:v>75485</c:v>
                </c:pt>
                <c:pt idx="393">
                  <c:v>75515</c:v>
                </c:pt>
                <c:pt idx="394">
                  <c:v>75546</c:v>
                </c:pt>
                <c:pt idx="395">
                  <c:v>75576</c:v>
                </c:pt>
                <c:pt idx="396">
                  <c:v>75607</c:v>
                </c:pt>
                <c:pt idx="397">
                  <c:v>75638</c:v>
                </c:pt>
                <c:pt idx="398">
                  <c:v>75666</c:v>
                </c:pt>
                <c:pt idx="399">
                  <c:v>75697</c:v>
                </c:pt>
                <c:pt idx="400">
                  <c:v>75727</c:v>
                </c:pt>
                <c:pt idx="401">
                  <c:v>75758</c:v>
                </c:pt>
                <c:pt idx="402">
                  <c:v>75788</c:v>
                </c:pt>
                <c:pt idx="403">
                  <c:v>75819</c:v>
                </c:pt>
                <c:pt idx="404">
                  <c:v>75850</c:v>
                </c:pt>
                <c:pt idx="405">
                  <c:v>75880</c:v>
                </c:pt>
                <c:pt idx="406">
                  <c:v>75911</c:v>
                </c:pt>
                <c:pt idx="407">
                  <c:v>75941</c:v>
                </c:pt>
                <c:pt idx="408">
                  <c:v>75972</c:v>
                </c:pt>
                <c:pt idx="409">
                  <c:v>76003</c:v>
                </c:pt>
                <c:pt idx="410">
                  <c:v>76032</c:v>
                </c:pt>
                <c:pt idx="411">
                  <c:v>76063</c:v>
                </c:pt>
                <c:pt idx="412">
                  <c:v>76093</c:v>
                </c:pt>
                <c:pt idx="413">
                  <c:v>76124</c:v>
                </c:pt>
                <c:pt idx="414">
                  <c:v>76154</c:v>
                </c:pt>
                <c:pt idx="415">
                  <c:v>76185</c:v>
                </c:pt>
                <c:pt idx="416">
                  <c:v>76216</c:v>
                </c:pt>
                <c:pt idx="417">
                  <c:v>76246</c:v>
                </c:pt>
                <c:pt idx="418">
                  <c:v>76277</c:v>
                </c:pt>
                <c:pt idx="419">
                  <c:v>76307</c:v>
                </c:pt>
                <c:pt idx="420">
                  <c:v>76338</c:v>
                </c:pt>
                <c:pt idx="421">
                  <c:v>76369</c:v>
                </c:pt>
                <c:pt idx="422">
                  <c:v>76397</c:v>
                </c:pt>
                <c:pt idx="423">
                  <c:v>76428</c:v>
                </c:pt>
                <c:pt idx="424">
                  <c:v>76458</c:v>
                </c:pt>
                <c:pt idx="425">
                  <c:v>76489</c:v>
                </c:pt>
                <c:pt idx="426">
                  <c:v>76519</c:v>
                </c:pt>
                <c:pt idx="427">
                  <c:v>76550</c:v>
                </c:pt>
                <c:pt idx="428">
                  <c:v>76581</c:v>
                </c:pt>
                <c:pt idx="429">
                  <c:v>76611</c:v>
                </c:pt>
                <c:pt idx="430">
                  <c:v>76642</c:v>
                </c:pt>
                <c:pt idx="431">
                  <c:v>76672</c:v>
                </c:pt>
                <c:pt idx="432">
                  <c:v>76703</c:v>
                </c:pt>
                <c:pt idx="433">
                  <c:v>76734</c:v>
                </c:pt>
                <c:pt idx="434">
                  <c:v>76762</c:v>
                </c:pt>
                <c:pt idx="435">
                  <c:v>76793</c:v>
                </c:pt>
                <c:pt idx="436">
                  <c:v>76823</c:v>
                </c:pt>
                <c:pt idx="437">
                  <c:v>76854</c:v>
                </c:pt>
                <c:pt idx="438">
                  <c:v>76884</c:v>
                </c:pt>
                <c:pt idx="439">
                  <c:v>76915</c:v>
                </c:pt>
                <c:pt idx="440">
                  <c:v>76946</c:v>
                </c:pt>
                <c:pt idx="441">
                  <c:v>76976</c:v>
                </c:pt>
                <c:pt idx="442">
                  <c:v>77007</c:v>
                </c:pt>
                <c:pt idx="443">
                  <c:v>77037</c:v>
                </c:pt>
                <c:pt idx="444">
                  <c:v>77068</c:v>
                </c:pt>
                <c:pt idx="445">
                  <c:v>77099</c:v>
                </c:pt>
                <c:pt idx="446">
                  <c:v>77127</c:v>
                </c:pt>
                <c:pt idx="447">
                  <c:v>77158</c:v>
                </c:pt>
                <c:pt idx="448">
                  <c:v>77188</c:v>
                </c:pt>
                <c:pt idx="449">
                  <c:v>77219</c:v>
                </c:pt>
                <c:pt idx="450">
                  <c:v>77249</c:v>
                </c:pt>
                <c:pt idx="451">
                  <c:v>77280</c:v>
                </c:pt>
                <c:pt idx="452">
                  <c:v>77311</c:v>
                </c:pt>
                <c:pt idx="453">
                  <c:v>77341</c:v>
                </c:pt>
                <c:pt idx="454">
                  <c:v>77372</c:v>
                </c:pt>
                <c:pt idx="455">
                  <c:v>77402</c:v>
                </c:pt>
                <c:pt idx="456">
                  <c:v>77433</c:v>
                </c:pt>
                <c:pt idx="457">
                  <c:v>77464</c:v>
                </c:pt>
                <c:pt idx="458">
                  <c:v>77493</c:v>
                </c:pt>
                <c:pt idx="459">
                  <c:v>77524</c:v>
                </c:pt>
                <c:pt idx="460">
                  <c:v>77554</c:v>
                </c:pt>
                <c:pt idx="461">
                  <c:v>77585</c:v>
                </c:pt>
                <c:pt idx="462">
                  <c:v>77615</c:v>
                </c:pt>
                <c:pt idx="463">
                  <c:v>77646</c:v>
                </c:pt>
                <c:pt idx="464">
                  <c:v>77677</c:v>
                </c:pt>
                <c:pt idx="465">
                  <c:v>77707</c:v>
                </c:pt>
                <c:pt idx="466">
                  <c:v>77738</c:v>
                </c:pt>
                <c:pt idx="467">
                  <c:v>77768</c:v>
                </c:pt>
                <c:pt idx="468">
                  <c:v>77799</c:v>
                </c:pt>
                <c:pt idx="469">
                  <c:v>77830</c:v>
                </c:pt>
                <c:pt idx="470">
                  <c:v>77858</c:v>
                </c:pt>
                <c:pt idx="471">
                  <c:v>77889</c:v>
                </c:pt>
                <c:pt idx="472">
                  <c:v>77919</c:v>
                </c:pt>
                <c:pt idx="473">
                  <c:v>77950</c:v>
                </c:pt>
                <c:pt idx="474">
                  <c:v>77980</c:v>
                </c:pt>
                <c:pt idx="475">
                  <c:v>78011</c:v>
                </c:pt>
                <c:pt idx="476">
                  <c:v>78042</c:v>
                </c:pt>
                <c:pt idx="477">
                  <c:v>78072</c:v>
                </c:pt>
                <c:pt idx="478">
                  <c:v>78103</c:v>
                </c:pt>
                <c:pt idx="479">
                  <c:v>78133</c:v>
                </c:pt>
                <c:pt idx="480">
                  <c:v>78164</c:v>
                </c:pt>
                <c:pt idx="481">
                  <c:v>78195</c:v>
                </c:pt>
                <c:pt idx="482">
                  <c:v>78223</c:v>
                </c:pt>
                <c:pt idx="483">
                  <c:v>78254</c:v>
                </c:pt>
                <c:pt idx="484">
                  <c:v>78284</c:v>
                </c:pt>
                <c:pt idx="485">
                  <c:v>78315</c:v>
                </c:pt>
                <c:pt idx="486">
                  <c:v>78345</c:v>
                </c:pt>
                <c:pt idx="487">
                  <c:v>78376</c:v>
                </c:pt>
                <c:pt idx="488">
                  <c:v>78407</c:v>
                </c:pt>
                <c:pt idx="489">
                  <c:v>78437</c:v>
                </c:pt>
                <c:pt idx="490">
                  <c:v>78468</c:v>
                </c:pt>
                <c:pt idx="491">
                  <c:v>78498</c:v>
                </c:pt>
              </c:numCache>
            </c:numRef>
          </c:cat>
          <c:val>
            <c:numRef>
              <c:f>'Monthly Data'!$AKF$692:$AKF$1183</c:f>
              <c:numCache>
                <c:formatCode>General</c:formatCode>
                <c:ptCount val="492"/>
                <c:pt idx="83" formatCode="0.0">
                  <c:v>-8.8151774654106418</c:v>
                </c:pt>
                <c:pt idx="84" formatCode="0.0">
                  <c:v>-8.1319909515597715</c:v>
                </c:pt>
                <c:pt idx="85" formatCode="0.0">
                  <c:v>-7.3127266437302296</c:v>
                </c:pt>
                <c:pt idx="86" formatCode="0.0">
                  <c:v>-6.4824479653823772</c:v>
                </c:pt>
                <c:pt idx="87" formatCode="0.0">
                  <c:v>-5.6742651245330649</c:v>
                </c:pt>
                <c:pt idx="88" formatCode="0.0">
                  <c:v>-4.7970692919431741</c:v>
                </c:pt>
                <c:pt idx="89" formatCode="0.0">
                  <c:v>-3.8959614277686256</c:v>
                </c:pt>
                <c:pt idx="90" formatCode="0.0">
                  <c:v>-3.0141055921359055</c:v>
                </c:pt>
                <c:pt idx="91" formatCode="0.0">
                  <c:v>-2.1638472082520508</c:v>
                </c:pt>
                <c:pt idx="92" formatCode="0.0">
                  <c:v>-1.2582823567502999</c:v>
                </c:pt>
                <c:pt idx="93" formatCode="0.0">
                  <c:v>-0.34295109371747401</c:v>
                </c:pt>
                <c:pt idx="94" formatCode="0.0">
                  <c:v>0.6188605640536764</c:v>
                </c:pt>
                <c:pt idx="95" formatCode="0.0">
                  <c:v>1.6046623139860827</c:v>
                </c:pt>
                <c:pt idx="96" formatCode="0.0">
                  <c:v>1.649389039586751</c:v>
                </c:pt>
                <c:pt idx="97" formatCode="0.0">
                  <c:v>1.5118246760337399</c:v>
                </c:pt>
                <c:pt idx="98" formatCode="0.0">
                  <c:v>1.3879951261029078</c:v>
                </c:pt>
                <c:pt idx="99" formatCode="0.0">
                  <c:v>1.243398445649845</c:v>
                </c:pt>
                <c:pt idx="100" formatCode="0.0">
                  <c:v>1.105052769748454</c:v>
                </c:pt>
                <c:pt idx="101" formatCode="0.0">
                  <c:v>0.99028259612690306</c:v>
                </c:pt>
                <c:pt idx="102" formatCode="0.0">
                  <c:v>0.85709034209830293</c:v>
                </c:pt>
                <c:pt idx="103" formatCode="0.0">
                  <c:v>0.73191945040407802</c:v>
                </c:pt>
                <c:pt idx="104" formatCode="0.0">
                  <c:v>0.58058796499625487</c:v>
                </c:pt>
                <c:pt idx="105" formatCode="0.0">
                  <c:v>0.37093037349495717</c:v>
                </c:pt>
                <c:pt idx="106" formatCode="0.0">
                  <c:v>0.13747191261761316</c:v>
                </c:pt>
                <c:pt idx="107" formatCode="0.0">
                  <c:v>-7.0364574649389056E-2</c:v>
                </c:pt>
                <c:pt idx="108" formatCode="0.0">
                  <c:v>-0.29896615385148095</c:v>
                </c:pt>
                <c:pt idx="109" formatCode="0.0">
                  <c:v>-0.475304627511278</c:v>
                </c:pt>
                <c:pt idx="110" formatCode="0.0">
                  <c:v>-0.68619512439818209</c:v>
                </c:pt>
                <c:pt idx="111" formatCode="0.0">
                  <c:v>-0.96042317620789674</c:v>
                </c:pt>
                <c:pt idx="112" formatCode="0.0">
                  <c:v>-1.2289500956780017</c:v>
                </c:pt>
                <c:pt idx="113" formatCode="0.0">
                  <c:v>-1.5304686163348862</c:v>
                </c:pt>
                <c:pt idx="114" formatCode="0.0">
                  <c:v>-1.8471793844528293</c:v>
                </c:pt>
                <c:pt idx="115" formatCode="0.0">
                  <c:v>-2.1557297282255803</c:v>
                </c:pt>
                <c:pt idx="116" formatCode="0.0">
                  <c:v>-2.4790993327188175</c:v>
                </c:pt>
                <c:pt idx="117" formatCode="0.0">
                  <c:v>-2.7716113604726473</c:v>
                </c:pt>
                <c:pt idx="118" formatCode="0.0">
                  <c:v>-3.0791304063954499</c:v>
                </c:pt>
                <c:pt idx="119" formatCode="0.0">
                  <c:v>-3.3710326700591935</c:v>
                </c:pt>
                <c:pt idx="120" formatCode="0.0">
                  <c:v>-3.749569053793266</c:v>
                </c:pt>
                <c:pt idx="121" formatCode="0.0">
                  <c:v>-4.134971464019344</c:v>
                </c:pt>
                <c:pt idx="122" formatCode="0.0">
                  <c:v>-4.5292131368754269</c:v>
                </c:pt>
                <c:pt idx="123" formatCode="0.0">
                  <c:v>-4.8272806251916904</c:v>
                </c:pt>
                <c:pt idx="124" formatCode="0.0">
                  <c:v>-5.1944187785779121</c:v>
                </c:pt>
                <c:pt idx="125" formatCode="0.0">
                  <c:v>-5.5704522172452045</c:v>
                </c:pt>
                <c:pt idx="126" formatCode="0.0">
                  <c:v>-5.9259771572716602</c:v>
                </c:pt>
                <c:pt idx="127" formatCode="0.0">
                  <c:v>-6.3059062631286196</c:v>
                </c:pt>
                <c:pt idx="128" formatCode="0.0">
                  <c:v>-6.6088013437802289</c:v>
                </c:pt>
                <c:pt idx="129" formatCode="0.0">
                  <c:v>-7.0441366943985884</c:v>
                </c:pt>
                <c:pt idx="130" formatCode="0.0">
                  <c:v>-7.4733015742491773</c:v>
                </c:pt>
                <c:pt idx="131" formatCode="0.0">
                  <c:v>-7.9647826125479924</c:v>
                </c:pt>
                <c:pt idx="132" formatCode="0.0">
                  <c:v>-8.4998399056612755</c:v>
                </c:pt>
                <c:pt idx="133" formatCode="0.0">
                  <c:v>-8.9937035893458415</c:v>
                </c:pt>
                <c:pt idx="134" formatCode="0.0">
                  <c:v>-9.4861636463869417</c:v>
                </c:pt>
                <c:pt idx="135" formatCode="0.0">
                  <c:v>-10.055679196900996</c:v>
                </c:pt>
                <c:pt idx="136" formatCode="0.0">
                  <c:v>-10.582015555174749</c:v>
                </c:pt>
                <c:pt idx="137" formatCode="0.0">
                  <c:v>-11.11362898258912</c:v>
                </c:pt>
                <c:pt idx="138" formatCode="0.0">
                  <c:v>-11.666882411528093</c:v>
                </c:pt>
                <c:pt idx="139" formatCode="0.0">
                  <c:v>-12.213217799001072</c:v>
                </c:pt>
                <c:pt idx="140" formatCode="0.0">
                  <c:v>-12.881985016382458</c:v>
                </c:pt>
                <c:pt idx="141" formatCode="0.0">
                  <c:v>-13.438470593630228</c:v>
                </c:pt>
                <c:pt idx="142" formatCode="0.0">
                  <c:v>-14.002257843236364</c:v>
                </c:pt>
                <c:pt idx="143" formatCode="0.0">
                  <c:v>-14.5521314932423</c:v>
                </c:pt>
                <c:pt idx="144" formatCode="0.0">
                  <c:v>-14.094946577151717</c:v>
                </c:pt>
                <c:pt idx="145" formatCode="0.0">
                  <c:v>-13.643237885279888</c:v>
                </c:pt>
                <c:pt idx="146" formatCode="0.0">
                  <c:v>-13.168798668956157</c:v>
                </c:pt>
                <c:pt idx="147" formatCode="0.0">
                  <c:v>-12.67466807450576</c:v>
                </c:pt>
                <c:pt idx="148" formatCode="0.0">
                  <c:v>-12.176493096624128</c:v>
                </c:pt>
                <c:pt idx="149" formatCode="0.0">
                  <c:v>-11.634128083274973</c:v>
                </c:pt>
                <c:pt idx="150" formatCode="0.0">
                  <c:v>-11.084433297833044</c:v>
                </c:pt>
                <c:pt idx="151" formatCode="0.0">
                  <c:v>-10.541202257759039</c:v>
                </c:pt>
                <c:pt idx="152" formatCode="0.0">
                  <c:v>-9.9424250773452343</c:v>
                </c:pt>
                <c:pt idx="153" formatCode="0.0">
                  <c:v>-9.2886542538730055</c:v>
                </c:pt>
                <c:pt idx="154" formatCode="0.0">
                  <c:v>-8.6112092004421754</c:v>
                </c:pt>
                <c:pt idx="155" formatCode="0.0">
                  <c:v>-7.915247339166541</c:v>
                </c:pt>
                <c:pt idx="156" formatCode="0.0">
                  <c:v>5.2772342981295139</c:v>
                </c:pt>
                <c:pt idx="157" formatCode="0.0">
                  <c:v>18.584467384147715</c:v>
                </c:pt>
                <c:pt idx="158" formatCode="0.0">
                  <c:v>32.022671925595517</c:v>
                </c:pt>
                <c:pt idx="159" formatCode="0.0">
                  <c:v>45.646051153779382</c:v>
                </c:pt>
                <c:pt idx="160" formatCode="0.0">
                  <c:v>59.396277210798189</c:v>
                </c:pt>
                <c:pt idx="161" formatCode="0.0">
                  <c:v>73.244121188249949</c:v>
                </c:pt>
                <c:pt idx="162" formatCode="0.0">
                  <c:v>87.234511099358855</c:v>
                </c:pt>
                <c:pt idx="163" formatCode="0.0">
                  <c:v>101.37711542473906</c:v>
                </c:pt>
                <c:pt idx="164" formatCode="0.0">
                  <c:v>115.68400437239933</c:v>
                </c:pt>
                <c:pt idx="165" formatCode="0.0">
                  <c:v>129.97659710968313</c:v>
                </c:pt>
                <c:pt idx="166" formatCode="0.0">
                  <c:v>144.4065091822288</c:v>
                </c:pt>
                <c:pt idx="167" formatCode="0.0">
                  <c:v>158.95706388927289</c:v>
                </c:pt>
                <c:pt idx="168" formatCode="0.0">
                  <c:v>131.51362347695138</c:v>
                </c:pt>
                <c:pt idx="169" formatCode="0.0">
                  <c:v>109.95862300585168</c:v>
                </c:pt>
                <c:pt idx="170" formatCode="0.0">
                  <c:v>92.584211819013717</c:v>
                </c:pt>
                <c:pt idx="171" formatCode="0.0">
                  <c:v>78.28799802544745</c:v>
                </c:pt>
                <c:pt idx="172" formatCode="0.0">
                  <c:v>66.28406311392385</c:v>
                </c:pt>
                <c:pt idx="173" formatCode="0.0">
                  <c:v>56.044314993891277</c:v>
                </c:pt>
                <c:pt idx="174" formatCode="0.0">
                  <c:v>47.295395637365658</c:v>
                </c:pt>
                <c:pt idx="175" formatCode="0.0">
                  <c:v>39.718521839256027</c:v>
                </c:pt>
                <c:pt idx="176" formatCode="0.0">
                  <c:v>33.069394566728818</c:v>
                </c:pt>
                <c:pt idx="177" formatCode="0.0">
                  <c:v>27.195548760936376</c:v>
                </c:pt>
                <c:pt idx="178" formatCode="0.0">
                  <c:v>21.940727933806087</c:v>
                </c:pt>
                <c:pt idx="179" formatCode="0.0">
                  <c:v>17.256565380196236</c:v>
                </c:pt>
                <c:pt idx="180" formatCode="0.0">
                  <c:v>15.181575771054412</c:v>
                </c:pt>
                <c:pt idx="181" formatCode="0.0">
                  <c:v>13.189363990185981</c:v>
                </c:pt>
                <c:pt idx="182" formatCode="0.0">
                  <c:v>11.241193910996145</c:v>
                </c:pt>
                <c:pt idx="183" formatCode="0.0">
                  <c:v>9.3183699890002458</c:v>
                </c:pt>
                <c:pt idx="184" formatCode="0.0">
                  <c:v>7.5390822841605996</c:v>
                </c:pt>
                <c:pt idx="185" formatCode="0.0">
                  <c:v>5.8578166569832604</c:v>
                </c:pt>
                <c:pt idx="186" formatCode="0.0">
                  <c:v>4.1638506824968715</c:v>
                </c:pt>
                <c:pt idx="187" formatCode="0.0">
                  <c:v>2.5121150746622476</c:v>
                </c:pt>
                <c:pt idx="188" formatCode="0.0">
                  <c:v>0.90733505314834417</c:v>
                </c:pt>
                <c:pt idx="189" formatCode="0.0">
                  <c:v>-0.65363966694731346</c:v>
                </c:pt>
                <c:pt idx="190" formatCode="0.0">
                  <c:v>-2.1593099825086313</c:v>
                </c:pt>
                <c:pt idx="191" formatCode="0.0">
                  <c:v>-3.644501656690565</c:v>
                </c:pt>
                <c:pt idx="192" formatCode="0.0">
                  <c:v>-1.8789329884383221</c:v>
                </c:pt>
                <c:pt idx="193" formatCode="0.0">
                  <c:v>-9.2552670602046305E-2</c:v>
                </c:pt>
                <c:pt idx="194" formatCode="0.0">
                  <c:v>1.7293174678446661</c:v>
                </c:pt>
                <c:pt idx="195" formatCode="0.0">
                  <c:v>3.5890017615783734</c:v>
                </c:pt>
                <c:pt idx="196" formatCode="0.0">
                  <c:v>5.3773382568911501</c:v>
                </c:pt>
                <c:pt idx="197" formatCode="0.0">
                  <c:v>7.1780650649800464</c:v>
                </c:pt>
                <c:pt idx="198" formatCode="0.0">
                  <c:v>9.0370818231936454</c:v>
                </c:pt>
                <c:pt idx="199" formatCode="0.0">
                  <c:v>10.924322097947737</c:v>
                </c:pt>
                <c:pt idx="200" formatCode="0.0">
                  <c:v>12.830827411220895</c:v>
                </c:pt>
                <c:pt idx="201" formatCode="0.0">
                  <c:v>14.736684377991466</c:v>
                </c:pt>
                <c:pt idx="202" formatCode="0.0">
                  <c:v>16.663206676144554</c:v>
                </c:pt>
                <c:pt idx="203" formatCode="0.0">
                  <c:v>18.612742771534556</c:v>
                </c:pt>
                <c:pt idx="204" formatCode="0.0">
                  <c:v>21.692124298905242</c:v>
                </c:pt>
                <c:pt idx="205" formatCode="0.0">
                  <c:v>24.670690575885516</c:v>
                </c:pt>
                <c:pt idx="206" formatCode="0.0">
                  <c:v>27.52984030018996</c:v>
                </c:pt>
                <c:pt idx="207" formatCode="0.0">
                  <c:v>30.254588168141339</c:v>
                </c:pt>
                <c:pt idx="208" formatCode="0.0">
                  <c:v>32.968910325156088</c:v>
                </c:pt>
                <c:pt idx="209" formatCode="0.0">
                  <c:v>35.590644243044181</c:v>
                </c:pt>
                <c:pt idx="210" formatCode="0.0">
                  <c:v>38.11209906078858</c:v>
                </c:pt>
                <c:pt idx="211" formatCode="0.0">
                  <c:v>40.516011666556722</c:v>
                </c:pt>
                <c:pt idx="212" formatCode="0.0">
                  <c:v>42.877589784362868</c:v>
                </c:pt>
                <c:pt idx="213" formatCode="0.0">
                  <c:v>45.18547722923941</c:v>
                </c:pt>
                <c:pt idx="214" formatCode="0.0">
                  <c:v>47.411276886797083</c:v>
                </c:pt>
                <c:pt idx="215" formatCode="0.0">
                  <c:v>49.566090885336934</c:v>
                </c:pt>
                <c:pt idx="216" formatCode="0.0">
                  <c:v>52.205639196677055</c:v>
                </c:pt>
                <c:pt idx="217" formatCode="0.0">
                  <c:v>54.601347771551076</c:v>
                </c:pt>
                <c:pt idx="218" formatCode="0.0">
                  <c:v>56.839287178692388</c:v>
                </c:pt>
                <c:pt idx="219" formatCode="0.0">
                  <c:v>58.967566755199698</c:v>
                </c:pt>
                <c:pt idx="220" formatCode="0.0">
                  <c:v>60.902247423930675</c:v>
                </c:pt>
                <c:pt idx="221" formatCode="0.0">
                  <c:v>62.713360806399862</c:v>
                </c:pt>
                <c:pt idx="222" formatCode="0.0">
                  <c:v>64.369237729901698</c:v>
                </c:pt>
                <c:pt idx="223" formatCode="0.0">
                  <c:v>65.959649901650096</c:v>
                </c:pt>
                <c:pt idx="224" formatCode="0.0">
                  <c:v>67.410967942496711</c:v>
                </c:pt>
                <c:pt idx="225" formatCode="0.0">
                  <c:v>68.789523943720809</c:v>
                </c:pt>
                <c:pt idx="226" formatCode="0.0">
                  <c:v>70.065784657590257</c:v>
                </c:pt>
                <c:pt idx="227" formatCode="0.0">
                  <c:v>71.269938403003636</c:v>
                </c:pt>
                <c:pt idx="228" formatCode="0.0">
                  <c:v>57.439161990828154</c:v>
                </c:pt>
                <c:pt idx="229" formatCode="0.0">
                  <c:v>45.137447071057068</c:v>
                </c:pt>
                <c:pt idx="230" formatCode="0.0">
                  <c:v>34.087820267569555</c:v>
                </c:pt>
                <c:pt idx="231" formatCode="0.0">
                  <c:v>24.090531293429265</c:v>
                </c:pt>
                <c:pt idx="232" formatCode="0.0">
                  <c:v>15.006563361281835</c:v>
                </c:pt>
                <c:pt idx="233" formatCode="0.0">
                  <c:v>6.6913793874513914</c:v>
                </c:pt>
                <c:pt idx="234" formatCode="0.0">
                  <c:v>-0.87297051857410679</c:v>
                </c:pt>
                <c:pt idx="235" formatCode="0.0">
                  <c:v>-7.8381210846023066</c:v>
                </c:pt>
                <c:pt idx="236" formatCode="0.0">
                  <c:v>-14.266304658658058</c:v>
                </c:pt>
                <c:pt idx="237" formatCode="0.0">
                  <c:v>-20.19164126328009</c:v>
                </c:pt>
                <c:pt idx="238" formatCode="0.0">
                  <c:v>-25.656941639885005</c:v>
                </c:pt>
                <c:pt idx="239" formatCode="0.0">
                  <c:v>-30.746783168145825</c:v>
                </c:pt>
                <c:pt idx="240" formatCode="0.0">
                  <c:v>-28.216446164680605</c:v>
                </c:pt>
                <c:pt idx="241" formatCode="0.0">
                  <c:v>-25.55795184644704</c:v>
                </c:pt>
                <c:pt idx="242" formatCode="0.0">
                  <c:v>-22.75096792484635</c:v>
                </c:pt>
                <c:pt idx="243" formatCode="0.0">
                  <c:v>-19.776387924997834</c:v>
                </c:pt>
                <c:pt idx="244" formatCode="0.0">
                  <c:v>-16.612985051364944</c:v>
                </c:pt>
                <c:pt idx="245" formatCode="0.0">
                  <c:v>-13.237146461470076</c:v>
                </c:pt>
                <c:pt idx="246" formatCode="0.0">
                  <c:v>-9.6833863428735327</c:v>
                </c:pt>
                <c:pt idx="247" formatCode="0.0">
                  <c:v>-5.8923795578347864</c:v>
                </c:pt>
                <c:pt idx="248" formatCode="0.0">
                  <c:v>-1.8107119264324467</c:v>
                </c:pt>
                <c:pt idx="249" formatCode="0.0">
                  <c:v>2.4367916384743609</c:v>
                </c:pt>
                <c:pt idx="250" formatCode="0.0">
                  <c:v>6.9350364926374937</c:v>
                </c:pt>
                <c:pt idx="251" formatCode="0.0">
                  <c:v>11.793674788882342</c:v>
                </c:pt>
                <c:pt idx="252" formatCode="0.0">
                  <c:v>11.087122551898275</c:v>
                </c:pt>
                <c:pt idx="253" formatCode="0.0">
                  <c:v>10.402161115212238</c:v>
                </c:pt>
                <c:pt idx="254" formatCode="0.0">
                  <c:v>9.7309448507239864</c:v>
                </c:pt>
                <c:pt idx="255" formatCode="0.0">
                  <c:v>9.0809302667419445</c:v>
                </c:pt>
                <c:pt idx="256" formatCode="0.0">
                  <c:v>8.4515806276789078</c:v>
                </c:pt>
                <c:pt idx="257" formatCode="0.0">
                  <c:v>7.8282220135873786</c:v>
                </c:pt>
                <c:pt idx="258" formatCode="0.0">
                  <c:v>7.2499672081667086</c:v>
                </c:pt>
                <c:pt idx="259" formatCode="0.0">
                  <c:v>6.670085792621677</c:v>
                </c:pt>
                <c:pt idx="260" formatCode="0.0">
                  <c:v>6.0700474139545122</c:v>
                </c:pt>
                <c:pt idx="261" formatCode="0.0">
                  <c:v>5.6055961084610999</c:v>
                </c:pt>
                <c:pt idx="262" formatCode="0.0">
                  <c:v>5.2055690086791202</c:v>
                </c:pt>
                <c:pt idx="263" formatCode="0.0">
                  <c:v>4.7827440529268017</c:v>
                </c:pt>
                <c:pt idx="264" formatCode="0.0">
                  <c:v>2.1966171920690698</c:v>
                </c:pt>
                <c:pt idx="265" formatCode="0.0">
                  <c:v>-0.36663556029824917</c:v>
                </c:pt>
                <c:pt idx="266" formatCode="0.0">
                  <c:v>-2.9178511447518787</c:v>
                </c:pt>
                <c:pt idx="267" formatCode="0.0">
                  <c:v>-5.4513695472049193</c:v>
                </c:pt>
                <c:pt idx="268" formatCode="0.0">
                  <c:v>-7.9571273619913825</c:v>
                </c:pt>
                <c:pt idx="269" formatCode="0.0">
                  <c:v>-10.442309907134884</c:v>
                </c:pt>
                <c:pt idx="270" formatCode="0.0">
                  <c:v>-12.919772480364315</c:v>
                </c:pt>
                <c:pt idx="271" formatCode="0.0">
                  <c:v>-15.360287764534007</c:v>
                </c:pt>
                <c:pt idx="272" formatCode="0.0">
                  <c:v>-17.794623420312988</c:v>
                </c:pt>
                <c:pt idx="273" formatCode="0.0">
                  <c:v>-20.227525180384575</c:v>
                </c:pt>
                <c:pt idx="274" formatCode="0.0">
                  <c:v>-22.670077460044254</c:v>
                </c:pt>
                <c:pt idx="275" formatCode="0.0">
                  <c:v>-25.075389328751029</c:v>
                </c:pt>
                <c:pt idx="276" formatCode="0.0">
                  <c:v>-25.176298448893803</c:v>
                </c:pt>
                <c:pt idx="277" formatCode="0.0">
                  <c:v>-25.294606600914719</c:v>
                </c:pt>
                <c:pt idx="278" formatCode="0.0">
                  <c:v>-25.421777583215174</c:v>
                </c:pt>
                <c:pt idx="279" formatCode="0.0">
                  <c:v>-25.561128590169318</c:v>
                </c:pt>
                <c:pt idx="280" formatCode="0.0">
                  <c:v>-25.73104369528015</c:v>
                </c:pt>
                <c:pt idx="281" formatCode="0.0">
                  <c:v>-25.905188068054628</c:v>
                </c:pt>
                <c:pt idx="282" formatCode="0.0">
                  <c:v>-26.10093731718257</c:v>
                </c:pt>
                <c:pt idx="283" formatCode="0.0">
                  <c:v>-26.309185334998119</c:v>
                </c:pt>
                <c:pt idx="284" formatCode="0.0">
                  <c:v>-26.525321018140829</c:v>
                </c:pt>
                <c:pt idx="285" formatCode="0.0">
                  <c:v>-26.782422083997147</c:v>
                </c:pt>
                <c:pt idx="286" formatCode="0.0">
                  <c:v>-27.066595329976067</c:v>
                </c:pt>
                <c:pt idx="287" formatCode="0.0">
                  <c:v>-27.373995849665178</c:v>
                </c:pt>
                <c:pt idx="288" formatCode="0.0">
                  <c:v>-23.143344914512781</c:v>
                </c:pt>
                <c:pt idx="289" formatCode="0.0">
                  <c:v>-18.713778940531199</c:v>
                </c:pt>
                <c:pt idx="290" formatCode="0.0">
                  <c:v>-14.053398088050756</c:v>
                </c:pt>
                <c:pt idx="291" formatCode="0.0">
                  <c:v>-9.1795173764381559</c:v>
                </c:pt>
                <c:pt idx="292" formatCode="0.0">
                  <c:v>-4.0562312390116801</c:v>
                </c:pt>
                <c:pt idx="293" formatCode="0.0">
                  <c:v>1.344473706935716</c:v>
                </c:pt>
                <c:pt idx="294" formatCode="0.0">
                  <c:v>7.0627348706616004</c:v>
                </c:pt>
                <c:pt idx="295" formatCode="0.0">
                  <c:v>13.076927476739627</c:v>
                </c:pt>
                <c:pt idx="296" formatCode="0.0">
                  <c:v>19.459062049790816</c:v>
                </c:pt>
                <c:pt idx="297" formatCode="0.0">
                  <c:v>26.218588607393343</c:v>
                </c:pt>
                <c:pt idx="298" formatCode="0.0">
                  <c:v>33.419603748264251</c:v>
                </c:pt>
                <c:pt idx="299" formatCode="0.0">
                  <c:v>41.053726114971397</c:v>
                </c:pt>
                <c:pt idx="300" formatCode="0.0">
                  <c:v>39.230489048697365</c:v>
                </c:pt>
                <c:pt idx="301" formatCode="0.0">
                  <c:v>37.533424193977226</c:v>
                </c:pt>
                <c:pt idx="302" formatCode="0.0">
                  <c:v>35.906416585348268</c:v>
                </c:pt>
                <c:pt idx="303" formatCode="0.0">
                  <c:v>34.400365671796465</c:v>
                </c:pt>
                <c:pt idx="304" formatCode="0.0">
                  <c:v>32.968897756464685</c:v>
                </c:pt>
                <c:pt idx="305" formatCode="0.0">
                  <c:v>31.585508694479245</c:v>
                </c:pt>
                <c:pt idx="306" formatCode="0.0">
                  <c:v>30.239244810156976</c:v>
                </c:pt>
                <c:pt idx="307" formatCode="0.0">
                  <c:v>28.977926120849219</c:v>
                </c:pt>
                <c:pt idx="308" formatCode="0.0">
                  <c:v>27.74672674940841</c:v>
                </c:pt>
                <c:pt idx="309" formatCode="0.0">
                  <c:v>26.64617987304166</c:v>
                </c:pt>
                <c:pt idx="310" formatCode="0.0">
                  <c:v>25.585733829161981</c:v>
                </c:pt>
                <c:pt idx="311" formatCode="0.0">
                  <c:v>24.593334772914659</c:v>
                </c:pt>
                <c:pt idx="312" formatCode="0.0">
                  <c:v>24.253202878555456</c:v>
                </c:pt>
                <c:pt idx="313" formatCode="0.0">
                  <c:v>23.979509034197662</c:v>
                </c:pt>
                <c:pt idx="314" formatCode="0.0">
                  <c:v>23.71374037260216</c:v>
                </c:pt>
                <c:pt idx="315" formatCode="0.0">
                  <c:v>23.450007258989402</c:v>
                </c:pt>
                <c:pt idx="316" formatCode="0.0">
                  <c:v>23.249922121357727</c:v>
                </c:pt>
                <c:pt idx="317" formatCode="0.0">
                  <c:v>23.062333377400151</c:v>
                </c:pt>
                <c:pt idx="318" formatCode="0.0">
                  <c:v>22.885417218572044</c:v>
                </c:pt>
                <c:pt idx="319" formatCode="0.0">
                  <c:v>22.722405265635871</c:v>
                </c:pt>
                <c:pt idx="320" formatCode="0.0">
                  <c:v>22.599287855054385</c:v>
                </c:pt>
                <c:pt idx="321" formatCode="0.0">
                  <c:v>22.496031588563554</c:v>
                </c:pt>
                <c:pt idx="322" formatCode="0.0">
                  <c:v>22.42320045677144</c:v>
                </c:pt>
                <c:pt idx="323" formatCode="0.0">
                  <c:v>22.345406835600045</c:v>
                </c:pt>
                <c:pt idx="324" formatCode="0.0">
                  <c:v>21.143002268597442</c:v>
                </c:pt>
                <c:pt idx="325" formatCode="0.0">
                  <c:v>19.890420478727151</c:v>
                </c:pt>
                <c:pt idx="326" formatCode="0.0">
                  <c:v>18.728344055582909</c:v>
                </c:pt>
                <c:pt idx="327" formatCode="0.0">
                  <c:v>17.636652600446183</c:v>
                </c:pt>
                <c:pt idx="328" formatCode="0.0">
                  <c:v>16.555292425004893</c:v>
                </c:pt>
                <c:pt idx="329" formatCode="0.0">
                  <c:v>15.517078064888707</c:v>
                </c:pt>
                <c:pt idx="330" formatCode="0.0">
                  <c:v>14.591748318268699</c:v>
                </c:pt>
                <c:pt idx="331" formatCode="0.0">
                  <c:v>13.689595677436216</c:v>
                </c:pt>
                <c:pt idx="332" formatCode="0.0">
                  <c:v>12.791053467993294</c:v>
                </c:pt>
                <c:pt idx="333" formatCode="0.0">
                  <c:v>11.800927116298382</c:v>
                </c:pt>
                <c:pt idx="334" formatCode="0.0">
                  <c:v>10.851936474276485</c:v>
                </c:pt>
                <c:pt idx="335" formatCode="0.0">
                  <c:v>9.9657058879701168</c:v>
                </c:pt>
                <c:pt idx="336" formatCode="0.0">
                  <c:v>11.853013704215726</c:v>
                </c:pt>
                <c:pt idx="337" formatCode="0.0">
                  <c:v>13.757234259389307</c:v>
                </c:pt>
                <c:pt idx="338" formatCode="0.0">
                  <c:v>15.531566234563286</c:v>
                </c:pt>
                <c:pt idx="339" formatCode="0.0">
                  <c:v>17.308752341485587</c:v>
                </c:pt>
                <c:pt idx="340" formatCode="0.0">
                  <c:v>19.042543924866322</c:v>
                </c:pt>
                <c:pt idx="341" formatCode="0.0">
                  <c:v>20.747896219368727</c:v>
                </c:pt>
                <c:pt idx="342" formatCode="0.0">
                  <c:v>22.321731153184032</c:v>
                </c:pt>
                <c:pt idx="343" formatCode="0.0">
                  <c:v>23.838574633615522</c:v>
                </c:pt>
                <c:pt idx="344" formatCode="0.0">
                  <c:v>25.373156778041732</c:v>
                </c:pt>
                <c:pt idx="345" formatCode="0.0">
                  <c:v>26.942277396114207</c:v>
                </c:pt>
                <c:pt idx="346" formatCode="0.0">
                  <c:v>28.453725373774574</c:v>
                </c:pt>
                <c:pt idx="347" formatCode="0.0">
                  <c:v>29.908576682078007</c:v>
                </c:pt>
                <c:pt idx="348" formatCode="0.0">
                  <c:v>30.780215870520635</c:v>
                </c:pt>
                <c:pt idx="349" formatCode="0.0">
                  <c:v>31.632878914508041</c:v>
                </c:pt>
                <c:pt idx="350" formatCode="0.0">
                  <c:v>32.536781380959468</c:v>
                </c:pt>
                <c:pt idx="351" formatCode="0.0">
                  <c:v>33.272445905331296</c:v>
                </c:pt>
                <c:pt idx="352" formatCode="0.0">
                  <c:v>33.960494338772207</c:v>
                </c:pt>
                <c:pt idx="353" formatCode="0.0">
                  <c:v>34.572183825449741</c:v>
                </c:pt>
                <c:pt idx="354" formatCode="0.0">
                  <c:v>35.225629983170251</c:v>
                </c:pt>
                <c:pt idx="355" formatCode="0.0">
                  <c:v>35.86076081186954</c:v>
                </c:pt>
                <c:pt idx="356" formatCode="0.0">
                  <c:v>36.418361400429376</c:v>
                </c:pt>
                <c:pt idx="357" formatCode="0.0">
                  <c:v>36.957633352343834</c:v>
                </c:pt>
                <c:pt idx="358" formatCode="0.0">
                  <c:v>37.472760871400737</c:v>
                </c:pt>
                <c:pt idx="359" formatCode="0.0">
                  <c:v>37.927401423288813</c:v>
                </c:pt>
                <c:pt idx="360" formatCode="0.0">
                  <c:v>34.866055419362908</c:v>
                </c:pt>
                <c:pt idx="361" formatCode="0.0">
                  <c:v>31.936576012163385</c:v>
                </c:pt>
                <c:pt idx="362" formatCode="0.0">
                  <c:v>29.178608491683491</c:v>
                </c:pt>
                <c:pt idx="363" formatCode="0.0">
                  <c:v>26.62846328389054</c:v>
                </c:pt>
                <c:pt idx="364" formatCode="0.0">
                  <c:v>24.245588706771855</c:v>
                </c:pt>
                <c:pt idx="365" formatCode="0.0">
                  <c:v>22.096829363839674</c:v>
                </c:pt>
                <c:pt idx="366" formatCode="0.0">
                  <c:v>19.987104524819955</c:v>
                </c:pt>
                <c:pt idx="367" formatCode="0.0">
                  <c:v>18.037065173664345</c:v>
                </c:pt>
                <c:pt idx="368" formatCode="0.0">
                  <c:v>16.200913456737027</c:v>
                </c:pt>
                <c:pt idx="369" formatCode="0.0">
                  <c:v>14.502861544892994</c:v>
                </c:pt>
                <c:pt idx="370" formatCode="0.0">
                  <c:v>12.921104742760093</c:v>
                </c:pt>
                <c:pt idx="371" formatCode="0.0">
                  <c:v>11.475750348919917</c:v>
                </c:pt>
                <c:pt idx="372" formatCode="0.0">
                  <c:v>12.299162449594519</c:v>
                </c:pt>
                <c:pt idx="373" formatCode="0.0">
                  <c:v>13.089564500472804</c:v>
                </c:pt>
                <c:pt idx="374" formatCode="0.0">
                  <c:v>13.864162151762358</c:v>
                </c:pt>
                <c:pt idx="375" formatCode="0.0">
                  <c:v>14.64304949577695</c:v>
                </c:pt>
                <c:pt idx="376" formatCode="0.0">
                  <c:v>15.413154344381311</c:v>
                </c:pt>
                <c:pt idx="377" formatCode="0.0">
                  <c:v>16.077218264691709</c:v>
                </c:pt>
                <c:pt idx="378" formatCode="0.0">
                  <c:v>16.857165071602793</c:v>
                </c:pt>
                <c:pt idx="379" formatCode="0.0">
                  <c:v>17.54208561043184</c:v>
                </c:pt>
                <c:pt idx="380" formatCode="0.0">
                  <c:v>18.200062017385818</c:v>
                </c:pt>
                <c:pt idx="381" formatCode="0.0">
                  <c:v>18.843605074145614</c:v>
                </c:pt>
                <c:pt idx="382" formatCode="0.0">
                  <c:v>19.34258049645463</c:v>
                </c:pt>
                <c:pt idx="383" formatCode="0.0">
                  <c:v>19.80151703634175</c:v>
                </c:pt>
                <c:pt idx="384" formatCode="0.0">
                  <c:v>19.289568735653546</c:v>
                </c:pt>
                <c:pt idx="385" formatCode="0.0">
                  <c:v>18.837347599186543</c:v>
                </c:pt>
                <c:pt idx="386" formatCode="0.0">
                  <c:v>18.408586176532424</c:v>
                </c:pt>
                <c:pt idx="387" formatCode="0.0">
                  <c:v>18.00220319147823</c:v>
                </c:pt>
                <c:pt idx="388" formatCode="0.0">
                  <c:v>17.610055737113825</c:v>
                </c:pt>
                <c:pt idx="389" formatCode="0.0">
                  <c:v>17.267979009757227</c:v>
                </c:pt>
                <c:pt idx="390" formatCode="0.0">
                  <c:v>16.792559922492373</c:v>
                </c:pt>
                <c:pt idx="391" formatCode="0.0">
                  <c:v>16.422470396033773</c:v>
                </c:pt>
                <c:pt idx="392" formatCode="0.0">
                  <c:v>16.102336812835688</c:v>
                </c:pt>
                <c:pt idx="393" formatCode="0.0">
                  <c:v>15.689014213240966</c:v>
                </c:pt>
                <c:pt idx="394" formatCode="0.0">
                  <c:v>15.444511364733927</c:v>
                </c:pt>
                <c:pt idx="395" formatCode="0.0">
                  <c:v>15.219104915839424</c:v>
                </c:pt>
                <c:pt idx="396" formatCode="0.0">
                  <c:v>16.097095722652497</c:v>
                </c:pt>
                <c:pt idx="397" formatCode="0.0">
                  <c:v>16.93705398171106</c:v>
                </c:pt>
                <c:pt idx="398" formatCode="0.0">
                  <c:v>17.735530983102606</c:v>
                </c:pt>
                <c:pt idx="399" formatCode="0.0">
                  <c:v>18.456670844504174</c:v>
                </c:pt>
                <c:pt idx="400" formatCode="0.0">
                  <c:v>19.138679322466061</c:v>
                </c:pt>
                <c:pt idx="401" formatCode="0.0">
                  <c:v>19.790559346314282</c:v>
                </c:pt>
                <c:pt idx="402" formatCode="0.0">
                  <c:v>20.453476278548763</c:v>
                </c:pt>
                <c:pt idx="403" formatCode="0.0">
                  <c:v>21.016301183507281</c:v>
                </c:pt>
                <c:pt idx="404" formatCode="0.0">
                  <c:v>21.507713283268188</c:v>
                </c:pt>
                <c:pt idx="405" formatCode="0.0">
                  <c:v>21.981381983484511</c:v>
                </c:pt>
                <c:pt idx="406" formatCode="0.0">
                  <c:v>22.416333406579668</c:v>
                </c:pt>
                <c:pt idx="407" formatCode="0.0">
                  <c:v>22.791494320618312</c:v>
                </c:pt>
                <c:pt idx="408" formatCode="0.0">
                  <c:v>19.960738956986177</c:v>
                </c:pt>
                <c:pt idx="409" formatCode="0.0">
                  <c:v>17.292703529498326</c:v>
                </c:pt>
                <c:pt idx="410" formatCode="0.0">
                  <c:v>14.747649138457248</c:v>
                </c:pt>
                <c:pt idx="411" formatCode="0.0">
                  <c:v>12.390716658578143</c:v>
                </c:pt>
                <c:pt idx="412" formatCode="0.0">
                  <c:v>10.170018981236979</c:v>
                </c:pt>
                <c:pt idx="413" formatCode="0.0">
                  <c:v>8.0176805056327396</c:v>
                </c:pt>
                <c:pt idx="414" formatCode="0.0">
                  <c:v>6.0479507887652346</c:v>
                </c:pt>
                <c:pt idx="415" formatCode="0.0">
                  <c:v>4.1909797960484951</c:v>
                </c:pt>
                <c:pt idx="416" formatCode="0.0">
                  <c:v>2.4603880753788303</c:v>
                </c:pt>
                <c:pt idx="417" formatCode="0.0">
                  <c:v>0.9448626213001603</c:v>
                </c:pt>
                <c:pt idx="418" formatCode="0.0">
                  <c:v>-0.57651554962058071</c:v>
                </c:pt>
                <c:pt idx="419" formatCode="0.0">
                  <c:v>-1.9984047319828022</c:v>
                </c:pt>
                <c:pt idx="420" formatCode="0.0">
                  <c:v>2.1375181674312387</c:v>
                </c:pt>
                <c:pt idx="421" formatCode="0.0">
                  <c:v>6.2674942098099393</c:v>
                </c:pt>
                <c:pt idx="422" formatCode="0.0">
                  <c:v>10.409430122526956</c:v>
                </c:pt>
                <c:pt idx="423" formatCode="0.0">
                  <c:v>14.518731464868722</c:v>
                </c:pt>
                <c:pt idx="424" formatCode="0.0">
                  <c:v>18.575092803300208</c:v>
                </c:pt>
                <c:pt idx="425" formatCode="0.0">
                  <c:v>22.693612695448323</c:v>
                </c:pt>
                <c:pt idx="426" formatCode="0.0">
                  <c:v>26.706601741185196</c:v>
                </c:pt>
                <c:pt idx="427" formatCode="0.0">
                  <c:v>30.722411384106209</c:v>
                </c:pt>
                <c:pt idx="428" formatCode="0.0">
                  <c:v>34.680194350406339</c:v>
                </c:pt>
                <c:pt idx="429" formatCode="0.0">
                  <c:v>38.51678986656907</c:v>
                </c:pt>
                <c:pt idx="430" formatCode="0.0">
                  <c:v>42.428558709452915</c:v>
                </c:pt>
                <c:pt idx="431" formatCode="0.0">
                  <c:v>46.283228885856687</c:v>
                </c:pt>
                <c:pt idx="432" formatCode="0.0">
                  <c:v>45.113806283932433</c:v>
                </c:pt>
                <c:pt idx="433" formatCode="0.0">
                  <c:v>43.97902268738568</c:v>
                </c:pt>
                <c:pt idx="434" formatCode="0.0">
                  <c:v>42.885647321085571</c:v>
                </c:pt>
                <c:pt idx="435" formatCode="0.0">
                  <c:v>41.827218715494809</c:v>
                </c:pt>
                <c:pt idx="436" formatCode="0.0">
                  <c:v>40.888417625289719</c:v>
                </c:pt>
                <c:pt idx="437" formatCode="0.0">
                  <c:v>39.936050986996122</c:v>
                </c:pt>
                <c:pt idx="438" formatCode="0.0">
                  <c:v>39.052978436477133</c:v>
                </c:pt>
                <c:pt idx="439" formatCode="0.0">
                  <c:v>38.227330454389659</c:v>
                </c:pt>
                <c:pt idx="440" formatCode="0.0">
                  <c:v>37.45799636895083</c:v>
                </c:pt>
                <c:pt idx="441" formatCode="0.0">
                  <c:v>36.693150285227148</c:v>
                </c:pt>
                <c:pt idx="442" formatCode="0.0">
                  <c:v>35.916324239490706</c:v>
                </c:pt>
                <c:pt idx="443" formatCode="0.0">
                  <c:v>35.182576816625073</c:v>
                </c:pt>
                <c:pt idx="444" formatCode="0.0">
                  <c:v>30.877846111246896</c:v>
                </c:pt>
                <c:pt idx="445" formatCode="0.0">
                  <c:v>26.862781692278375</c:v>
                </c:pt>
                <c:pt idx="446" formatCode="0.0">
                  <c:v>23.115874129555934</c:v>
                </c:pt>
                <c:pt idx="447" formatCode="0.0">
                  <c:v>19.620406877063587</c:v>
                </c:pt>
                <c:pt idx="448" formatCode="0.0">
                  <c:v>16.29581468344719</c:v>
                </c:pt>
                <c:pt idx="449" formatCode="0.0">
                  <c:v>13.19058942294933</c:v>
                </c:pt>
                <c:pt idx="450" formatCode="0.0">
                  <c:v>10.251966911975757</c:v>
                </c:pt>
                <c:pt idx="451" formatCode="0.0">
                  <c:v>7.442087795229952</c:v>
                </c:pt>
                <c:pt idx="452" formatCode="0.0">
                  <c:v>4.7851042209956347</c:v>
                </c:pt>
                <c:pt idx="453" formatCode="0.0">
                  <c:v>2.288339822437834</c:v>
                </c:pt>
                <c:pt idx="454" formatCode="0.0">
                  <c:v>-8.6599521574910909E-2</c:v>
                </c:pt>
                <c:pt idx="455" formatCode="0.0">
                  <c:v>-2.3232902403209437</c:v>
                </c:pt>
                <c:pt idx="456" formatCode="0.0">
                  <c:v>-3.1217899658305868</c:v>
                </c:pt>
                <c:pt idx="457" formatCode="0.0">
                  <c:v>-3.9134913441524475</c:v>
                </c:pt>
                <c:pt idx="458" formatCode="0.0">
                  <c:v>-4.7137706255633134</c:v>
                </c:pt>
                <c:pt idx="459" formatCode="0.0">
                  <c:v>-5.521922420271224</c:v>
                </c:pt>
                <c:pt idx="460" formatCode="0.0">
                  <c:v>-6.3330278801775108</c:v>
                </c:pt>
                <c:pt idx="461" formatCode="0.0">
                  <c:v>-7.1569885433932683</c:v>
                </c:pt>
                <c:pt idx="462" formatCode="0.0">
                  <c:v>-7.9594230702182358</c:v>
                </c:pt>
                <c:pt idx="463" formatCode="0.0">
                  <c:v>-8.7650445426781545</c:v>
                </c:pt>
                <c:pt idx="464" formatCode="0.0">
                  <c:v>-9.6107445842723394</c:v>
                </c:pt>
                <c:pt idx="465" formatCode="0.0">
                  <c:v>-10.48253136783795</c:v>
                </c:pt>
                <c:pt idx="466" formatCode="0.0">
                  <c:v>-11.352329602805355</c:v>
                </c:pt>
                <c:pt idx="467" formatCode="0.0">
                  <c:v>-12.261897333768374</c:v>
                </c:pt>
                <c:pt idx="468" formatCode="0.0">
                  <c:v>-11.369713721221501</c:v>
                </c:pt>
                <c:pt idx="469" formatCode="0.0">
                  <c:v>-10.460022874461345</c:v>
                </c:pt>
                <c:pt idx="470" formatCode="0.0">
                  <c:v>-9.5317276529995212</c:v>
                </c:pt>
                <c:pt idx="471" formatCode="0.0">
                  <c:v>-8.5803581451026361</c:v>
                </c:pt>
                <c:pt idx="472" formatCode="0.0">
                  <c:v>-7.6044177109389182</c:v>
                </c:pt>
                <c:pt idx="473" formatCode="0.0">
                  <c:v>-6.6082265279775783</c:v>
                </c:pt>
                <c:pt idx="474" formatCode="0.0">
                  <c:v>-5.6068381044436961</c:v>
                </c:pt>
                <c:pt idx="475" formatCode="0.0">
                  <c:v>-4.5837525634924248</c:v>
                </c:pt>
                <c:pt idx="476" formatCode="0.0">
                  <c:v>-3.4944189517750317</c:v>
                </c:pt>
                <c:pt idx="477" formatCode="0.0">
                  <c:v>-2.3609138618989789</c:v>
                </c:pt>
                <c:pt idx="478" formatCode="0.0">
                  <c:v>-1.2068538582867774</c:v>
                </c:pt>
                <c:pt idx="479" formatCode="0.0">
                  <c:v>0</c:v>
                </c:pt>
                <c:pt idx="480" formatCode="0.0">
                  <c:v>-0.79335364486847482</c:v>
                </c:pt>
                <c:pt idx="481" formatCode="0.0">
                  <c:v>-1.597428555183825</c:v>
                </c:pt>
                <c:pt idx="482" formatCode="0.0">
                  <c:v>-2.4069784222432276</c:v>
                </c:pt>
                <c:pt idx="483" formatCode="0.0">
                  <c:v>-3.2268148274362716</c:v>
                </c:pt>
                <c:pt idx="484" formatCode="0.0">
                  <c:v>-4.0517836135931589</c:v>
                </c:pt>
                <c:pt idx="485" formatCode="0.0">
                  <c:v>-4.881754225294813</c:v>
                </c:pt>
                <c:pt idx="486" formatCode="0.0">
                  <c:v>-5.7165947584864085</c:v>
                </c:pt>
                <c:pt idx="487" formatCode="0.0">
                  <c:v>-6.5514269692252753</c:v>
                </c:pt>
                <c:pt idx="488" formatCode="0.0">
                  <c:v>-7.405024309079181</c:v>
                </c:pt>
                <c:pt idx="489" formatCode="0.0">
                  <c:v>-8.2675287864553013</c:v>
                </c:pt>
                <c:pt idx="490" formatCode="0.0">
                  <c:v>-9.1295011254591287</c:v>
                </c:pt>
                <c:pt idx="491" formatCode="0.0">
                  <c:v>-10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10504"/>
        <c:axId val="207610112"/>
      </c:lineChart>
      <c:dateAx>
        <c:axId val="207394040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7394432"/>
        <c:crossesAt val="-50"/>
        <c:auto val="1"/>
        <c:lblOffset val="100"/>
        <c:baseTimeUnit val="months"/>
        <c:majorUnit val="24"/>
        <c:majorTimeUnit val="months"/>
      </c:dateAx>
      <c:valAx>
        <c:axId val="207394432"/>
        <c:scaling>
          <c:orientation val="minMax"/>
          <c:max val="50"/>
          <c:min val="-5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Leading Indicator (12-mo</a:t>
                </a:r>
                <a:r>
                  <a:rPr lang="en-US" sz="1050" baseline="0">
                    <a:solidFill>
                      <a:srgbClr val="C00000"/>
                    </a:solidFill>
                  </a:rPr>
                  <a:t> ROC)</a:t>
                </a:r>
                <a:endParaRPr lang="en-US" sz="105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07394040"/>
        <c:crosses val="autoZero"/>
        <c:crossBetween val="between"/>
        <c:majorUnit val="10"/>
        <c:minorUnit val="1"/>
      </c:valAx>
      <c:valAx>
        <c:axId val="207610112"/>
        <c:scaling>
          <c:orientation val="minMax"/>
          <c:max val="200"/>
          <c:min val="-2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0070C0"/>
                    </a:solidFill>
                  </a:defRPr>
                </a:pPr>
                <a:r>
                  <a:rPr lang="en-US" sz="1050">
                    <a:solidFill>
                      <a:srgbClr val="0070C0"/>
                    </a:solidFill>
                  </a:rPr>
                  <a:t>Real Machine</a:t>
                </a:r>
                <a:r>
                  <a:rPr lang="en-US" sz="1050" baseline="0">
                    <a:solidFill>
                      <a:srgbClr val="0070C0"/>
                    </a:solidFill>
                  </a:rPr>
                  <a:t> Tool Consumption </a:t>
                </a:r>
                <a:r>
                  <a:rPr lang="en-US" sz="1050">
                    <a:solidFill>
                      <a:srgbClr val="0070C0"/>
                    </a:solidFill>
                  </a:rPr>
                  <a:t>(12-mo ROC)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07610504"/>
        <c:crosses val="max"/>
        <c:crossBetween val="between"/>
        <c:majorUnit val="40"/>
        <c:minorUnit val="5"/>
      </c:valAx>
      <c:dateAx>
        <c:axId val="207610504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07610112"/>
        <c:crossesAt val="-200"/>
        <c:auto val="1"/>
        <c:lblOffset val="100"/>
        <c:baseTimeUnit val="months"/>
      </c:date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M1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Data'!$CSI$692:$CSI$1183</c:f>
              <c:numCache>
                <c:formatCode>#,##0.0</c:formatCode>
                <c:ptCount val="492"/>
                <c:pt idx="0">
                  <c:v>6.757692065689298</c:v>
                </c:pt>
                <c:pt idx="1">
                  <c:v>7.5076961739021186</c:v>
                </c:pt>
                <c:pt idx="2">
                  <c:v>8.631962781340377</c:v>
                </c:pt>
                <c:pt idx="3">
                  <c:v>9.6482412060301641</c:v>
                </c:pt>
                <c:pt idx="4">
                  <c:v>10.39724741945578</c:v>
                </c:pt>
                <c:pt idx="5">
                  <c:v>11.092426507224729</c:v>
                </c:pt>
                <c:pt idx="6">
                  <c:v>11.543698935380078</c:v>
                </c:pt>
                <c:pt idx="7">
                  <c:v>11.934889434889428</c:v>
                </c:pt>
                <c:pt idx="8">
                  <c:v>12.57240412169989</c:v>
                </c:pt>
                <c:pt idx="9">
                  <c:v>13.217938630999186</c:v>
                </c:pt>
                <c:pt idx="10">
                  <c:v>13.545290941811643</c:v>
                </c:pt>
                <c:pt idx="11">
                  <c:v>13.927062882979357</c:v>
                </c:pt>
                <c:pt idx="12">
                  <c:v>14.115636235044505</c:v>
                </c:pt>
                <c:pt idx="13">
                  <c:v>14.323281907433369</c:v>
                </c:pt>
                <c:pt idx="14">
                  <c:v>14.27744661149373</c:v>
                </c:pt>
                <c:pt idx="15">
                  <c:v>14.189963336388615</c:v>
                </c:pt>
                <c:pt idx="16">
                  <c:v>13.99671332237773</c:v>
                </c:pt>
                <c:pt idx="17">
                  <c:v>13.937321298424621</c:v>
                </c:pt>
                <c:pt idx="18">
                  <c:v>13.817213251206908</c:v>
                </c:pt>
                <c:pt idx="19">
                  <c:v>13.499423805081463</c:v>
                </c:pt>
                <c:pt idx="20">
                  <c:v>12.749823972268871</c:v>
                </c:pt>
                <c:pt idx="21">
                  <c:v>12.016892072486243</c:v>
                </c:pt>
                <c:pt idx="22">
                  <c:v>11.332417582417563</c:v>
                </c:pt>
                <c:pt idx="23">
                  <c:v>10.412532637075756</c:v>
                </c:pt>
                <c:pt idx="24">
                  <c:v>9.7717177977482095</c:v>
                </c:pt>
                <c:pt idx="25">
                  <c:v>9.3083882840055594</c:v>
                </c:pt>
                <c:pt idx="26">
                  <c:v>8.968905094702734</c:v>
                </c:pt>
                <c:pt idx="27">
                  <c:v>8.598806000100339</c:v>
                </c:pt>
                <c:pt idx="28">
                  <c:v>8.1821345130983758</c:v>
                </c:pt>
                <c:pt idx="29">
                  <c:v>7.5973035477045556</c:v>
                </c:pt>
                <c:pt idx="30">
                  <c:v>7.3082736092828355</c:v>
                </c:pt>
                <c:pt idx="31">
                  <c:v>7.107286177053652</c:v>
                </c:pt>
                <c:pt idx="32">
                  <c:v>7.2296680597588647</c:v>
                </c:pt>
                <c:pt idx="33">
                  <c:v>7.2918157957527967</c:v>
                </c:pt>
                <c:pt idx="34">
                  <c:v>7.5879086983343598</c:v>
                </c:pt>
                <c:pt idx="35">
                  <c:v>8.1678017404464498</c:v>
                </c:pt>
                <c:pt idx="36">
                  <c:v>8.7654088642137822</c:v>
                </c:pt>
                <c:pt idx="37">
                  <c:v>9.2545828656939761</c:v>
                </c:pt>
                <c:pt idx="38">
                  <c:v>9.7736673328065962</c:v>
                </c:pt>
                <c:pt idx="39">
                  <c:v>10.283180117337281</c:v>
                </c:pt>
                <c:pt idx="40">
                  <c:v>10.931397325736356</c:v>
                </c:pt>
                <c:pt idx="41">
                  <c:v>11.560799378058277</c:v>
                </c:pt>
                <c:pt idx="42">
                  <c:v>11.9263970922308</c:v>
                </c:pt>
                <c:pt idx="43">
                  <c:v>12.386584209813549</c:v>
                </c:pt>
                <c:pt idx="44">
                  <c:v>12.642236358749187</c:v>
                </c:pt>
                <c:pt idx="45">
                  <c:v>13.04985989414223</c:v>
                </c:pt>
                <c:pt idx="46">
                  <c:v>13.205716302046582</c:v>
                </c:pt>
                <c:pt idx="47">
                  <c:v>13.427484587468854</c:v>
                </c:pt>
                <c:pt idx="48">
                  <c:v>13.198079335553942</c:v>
                </c:pt>
                <c:pt idx="49">
                  <c:v>12.999186748277197</c:v>
                </c:pt>
                <c:pt idx="50">
                  <c:v>12.679932260795951</c:v>
                </c:pt>
                <c:pt idx="51">
                  <c:v>12.310978930172169</c:v>
                </c:pt>
                <c:pt idx="52">
                  <c:v>11.830005799022445</c:v>
                </c:pt>
                <c:pt idx="53">
                  <c:v>11.383480221356848</c:v>
                </c:pt>
                <c:pt idx="54">
                  <c:v>10.951897706515098</c:v>
                </c:pt>
                <c:pt idx="55">
                  <c:v>10.362694300518129</c:v>
                </c:pt>
                <c:pt idx="56">
                  <c:v>9.7677378300986391</c:v>
                </c:pt>
                <c:pt idx="57">
                  <c:v>8.9979147814454876</c:v>
                </c:pt>
                <c:pt idx="58">
                  <c:v>8.3534637263305456</c:v>
                </c:pt>
                <c:pt idx="59">
                  <c:v>7.5244776809806382</c:v>
                </c:pt>
                <c:pt idx="60">
                  <c:v>6.6990217059003356</c:v>
                </c:pt>
                <c:pt idx="61">
                  <c:v>5.920454545454561</c:v>
                </c:pt>
                <c:pt idx="62">
                  <c:v>5.1174149915461271</c:v>
                </c:pt>
                <c:pt idx="63">
                  <c:v>4.4606892436222552</c:v>
                </c:pt>
                <c:pt idx="64">
                  <c:v>3.9114008445069999</c:v>
                </c:pt>
                <c:pt idx="65">
                  <c:v>3.3269542175769118</c:v>
                </c:pt>
                <c:pt idx="66">
                  <c:v>2.8500347565214383</c:v>
                </c:pt>
                <c:pt idx="67">
                  <c:v>2.449321250500418</c:v>
                </c:pt>
                <c:pt idx="68">
                  <c:v>2.2681159420289987</c:v>
                </c:pt>
                <c:pt idx="69">
                  <c:v>2.1982385215131472</c:v>
                </c:pt>
                <c:pt idx="70">
                  <c:v>2.2833513124775209</c:v>
                </c:pt>
                <c:pt idx="71">
                  <c:v>2.3553452355345286</c:v>
                </c:pt>
                <c:pt idx="72">
                  <c:v>2.7577808817735843</c:v>
                </c:pt>
                <c:pt idx="73">
                  <c:v>2.9860887601472967</c:v>
                </c:pt>
                <c:pt idx="74">
                  <c:v>3.1061228866568769</c:v>
                </c:pt>
                <c:pt idx="75">
                  <c:v>3.1383890317052021</c:v>
                </c:pt>
                <c:pt idx="76">
                  <c:v>3.0476937335138956</c:v>
                </c:pt>
                <c:pt idx="77">
                  <c:v>3.1984613192762339</c:v>
                </c:pt>
                <c:pt idx="78">
                  <c:v>3.222822993739328</c:v>
                </c:pt>
                <c:pt idx="79">
                  <c:v>3.1829484902309133</c:v>
                </c:pt>
                <c:pt idx="80">
                  <c:v>2.8059236165237849</c:v>
                </c:pt>
                <c:pt idx="81">
                  <c:v>2.3240207678451696</c:v>
                </c:pt>
                <c:pt idx="82">
                  <c:v>1.641764809281085</c:v>
                </c:pt>
                <c:pt idx="83">
                  <c:v>1.2083639802458919</c:v>
                </c:pt>
                <c:pt idx="84">
                  <c:v>0.59949112962252116</c:v>
                </c:pt>
                <c:pt idx="85">
                  <c:v>0.14931592471700128</c:v>
                </c:pt>
                <c:pt idx="86">
                  <c:v>0.19066768356100283</c:v>
                </c:pt>
                <c:pt idx="87">
                  <c:v>0.27001765500051533</c:v>
                </c:pt>
                <c:pt idx="88">
                  <c:v>0.52232868656820131</c:v>
                </c:pt>
                <c:pt idx="89">
                  <c:v>0.59708704355630005</c:v>
                </c:pt>
                <c:pt idx="90">
                  <c:v>0.76504238748363207</c:v>
                </c:pt>
                <c:pt idx="91">
                  <c:v>0.96743097156233659</c:v>
                </c:pt>
                <c:pt idx="92">
                  <c:v>1.5645461437728159</c:v>
                </c:pt>
                <c:pt idx="93">
                  <c:v>2.2436229332780897</c:v>
                </c:pt>
                <c:pt idx="94">
                  <c:v>2.9295794133923323</c:v>
                </c:pt>
                <c:pt idx="95">
                  <c:v>3.5575858250276724</c:v>
                </c:pt>
                <c:pt idx="96">
                  <c:v>4.4382080864774736</c:v>
                </c:pt>
                <c:pt idx="97">
                  <c:v>5.3222842481190042</c:v>
                </c:pt>
                <c:pt idx="98">
                  <c:v>6.0413134493616099</c:v>
                </c:pt>
                <c:pt idx="99">
                  <c:v>6.7495252891420705</c:v>
                </c:pt>
                <c:pt idx="100">
                  <c:v>7.2573984858912866</c:v>
                </c:pt>
                <c:pt idx="101">
                  <c:v>7.8635880193502032</c:v>
                </c:pt>
                <c:pt idx="102">
                  <c:v>8.498632010943922</c:v>
                </c:pt>
                <c:pt idx="103">
                  <c:v>9.206533228765295</c:v>
                </c:pt>
                <c:pt idx="104">
                  <c:v>9.5684039087948349</c:v>
                </c:pt>
                <c:pt idx="105">
                  <c:v>9.8916309375105698</c:v>
                </c:pt>
                <c:pt idx="106">
                  <c:v>10.178433415101338</c:v>
                </c:pt>
                <c:pt idx="107">
                  <c:v>10.269349017511047</c:v>
                </c:pt>
                <c:pt idx="108">
                  <c:v>10.041799363057336</c:v>
                </c:pt>
                <c:pt idx="109">
                  <c:v>9.6556491967342453</c:v>
                </c:pt>
                <c:pt idx="110">
                  <c:v>8.9731458217769955</c:v>
                </c:pt>
                <c:pt idx="111">
                  <c:v>8.3635187580853625</c:v>
                </c:pt>
                <c:pt idx="112">
                  <c:v>7.7705412429016008</c:v>
                </c:pt>
                <c:pt idx="113">
                  <c:v>7.000858805941661</c:v>
                </c:pt>
                <c:pt idx="114">
                  <c:v>6.17178881008671</c:v>
                </c:pt>
                <c:pt idx="115">
                  <c:v>5.2955318949636307</c:v>
                </c:pt>
                <c:pt idx="116">
                  <c:v>4.6265328874024476</c:v>
                </c:pt>
                <c:pt idx="117">
                  <c:v>3.9906608091917235</c:v>
                </c:pt>
                <c:pt idx="118">
                  <c:v>3.4829815786262941</c:v>
                </c:pt>
                <c:pt idx="119">
                  <c:v>3.2730248204382093</c:v>
                </c:pt>
                <c:pt idx="120">
                  <c:v>3.014681498899634</c:v>
                </c:pt>
                <c:pt idx="121">
                  <c:v>2.8640907862739908</c:v>
                </c:pt>
                <c:pt idx="122">
                  <c:v>2.9553552714315856</c:v>
                </c:pt>
                <c:pt idx="123">
                  <c:v>2.8174058377604183</c:v>
                </c:pt>
                <c:pt idx="124">
                  <c:v>2.8549313804292922</c:v>
                </c:pt>
                <c:pt idx="125">
                  <c:v>3.0261593341260493</c:v>
                </c:pt>
                <c:pt idx="126">
                  <c:v>3.2152717988302584</c:v>
                </c:pt>
                <c:pt idx="127">
                  <c:v>3.4486848738249734</c:v>
                </c:pt>
                <c:pt idx="128">
                  <c:v>3.7086367134315736</c:v>
                </c:pt>
                <c:pt idx="129">
                  <c:v>4.0502215657311638</c:v>
                </c:pt>
                <c:pt idx="130">
                  <c:v>4.2735042735042867</c:v>
                </c:pt>
                <c:pt idx="131">
                  <c:v>4.3020218915984287</c:v>
                </c:pt>
                <c:pt idx="132">
                  <c:v>4.6150244359251928</c:v>
                </c:pt>
                <c:pt idx="133">
                  <c:v>5.005399410442763</c:v>
                </c:pt>
                <c:pt idx="134">
                  <c:v>5.4705677059097013</c:v>
                </c:pt>
                <c:pt idx="135">
                  <c:v>6.1857764876632757</c:v>
                </c:pt>
                <c:pt idx="136">
                  <c:v>6.7612156295224111</c:v>
                </c:pt>
                <c:pt idx="137">
                  <c:v>7.3922326735529822</c:v>
                </c:pt>
                <c:pt idx="138">
                  <c:v>8.0078237358338384</c:v>
                </c:pt>
                <c:pt idx="139">
                  <c:v>8.5937052112595325</c:v>
                </c:pt>
                <c:pt idx="140">
                  <c:v>9.0042524044635854</c:v>
                </c:pt>
                <c:pt idx="141">
                  <c:v>9.3041083444535815</c:v>
                </c:pt>
                <c:pt idx="142">
                  <c:v>9.7682306387789879</c:v>
                </c:pt>
                <c:pt idx="143">
                  <c:v>10.024477393579616</c:v>
                </c:pt>
                <c:pt idx="144">
                  <c:v>10.182387825892377</c:v>
                </c:pt>
                <c:pt idx="145">
                  <c:v>10.314636722441477</c:v>
                </c:pt>
                <c:pt idx="146">
                  <c:v>10.095133048393805</c:v>
                </c:pt>
                <c:pt idx="147">
                  <c:v>9.8849129329433367</c:v>
                </c:pt>
                <c:pt idx="148">
                  <c:v>9.7869110231524132</c:v>
                </c:pt>
                <c:pt idx="149">
                  <c:v>9.6426652337453334</c:v>
                </c:pt>
                <c:pt idx="150">
                  <c:v>9.5046604527297092</c:v>
                </c:pt>
                <c:pt idx="151">
                  <c:v>9.4393411466582364</c:v>
                </c:pt>
                <c:pt idx="152">
                  <c:v>9.3784364036236099</c:v>
                </c:pt>
                <c:pt idx="153">
                  <c:v>9.3303548236271894</c:v>
                </c:pt>
                <c:pt idx="154">
                  <c:v>9.1281285405294028</c:v>
                </c:pt>
                <c:pt idx="155">
                  <c:v>9.0216335089244666</c:v>
                </c:pt>
                <c:pt idx="156">
                  <c:v>8.957042754138314</c:v>
                </c:pt>
                <c:pt idx="157">
                  <c:v>9.0276902920204378</c:v>
                </c:pt>
                <c:pt idx="158">
                  <c:v>9.2546210489405212</c:v>
                </c:pt>
                <c:pt idx="159">
                  <c:v>9.3837848595666173</c:v>
                </c:pt>
                <c:pt idx="160">
                  <c:v>9.4601935993678268</c:v>
                </c:pt>
                <c:pt idx="161">
                  <c:v>9.5101570731946197</c:v>
                </c:pt>
                <c:pt idx="162">
                  <c:v>9.5722172231814966</c:v>
                </c:pt>
                <c:pt idx="163">
                  <c:v>9.4766039556198649</c:v>
                </c:pt>
                <c:pt idx="164">
                  <c:v>9.445614707008815</c:v>
                </c:pt>
                <c:pt idx="165">
                  <c:v>9.417913993822765</c:v>
                </c:pt>
                <c:pt idx="166">
                  <c:v>9.4806635048724672</c:v>
                </c:pt>
                <c:pt idx="167">
                  <c:v>9.7293240136979904</c:v>
                </c:pt>
                <c:pt idx="168">
                  <c:v>9.9846211203280717</c:v>
                </c:pt>
                <c:pt idx="169">
                  <c:v>9.8585690515807158</c:v>
                </c:pt>
                <c:pt idx="170">
                  <c:v>9.7659384241535037</c:v>
                </c:pt>
                <c:pt idx="171">
                  <c:v>9.4953262525870628</c:v>
                </c:pt>
                <c:pt idx="172">
                  <c:v>9.1343876192839559</c:v>
                </c:pt>
                <c:pt idx="173">
                  <c:v>8.6909823226672529</c:v>
                </c:pt>
                <c:pt idx="174">
                  <c:v>8.2898679391854415</c:v>
                </c:pt>
                <c:pt idx="175">
                  <c:v>7.9072021855515686</c:v>
                </c:pt>
                <c:pt idx="176">
                  <c:v>7.5390402869515611</c:v>
                </c:pt>
                <c:pt idx="177">
                  <c:v>7.1633300039084702</c:v>
                </c:pt>
                <c:pt idx="178">
                  <c:v>6.7307485075109668</c:v>
                </c:pt>
                <c:pt idx="179">
                  <c:v>6.288743533837831</c:v>
                </c:pt>
                <c:pt idx="180">
                  <c:v>5.5994576386093371</c:v>
                </c:pt>
                <c:pt idx="181">
                  <c:v>5.1537717194665618</c:v>
                </c:pt>
                <c:pt idx="182">
                  <c:v>4.5968129320607289</c:v>
                </c:pt>
                <c:pt idx="183">
                  <c:v>4.3951478896643295</c:v>
                </c:pt>
                <c:pt idx="184">
                  <c:v>4.2273027947742605</c:v>
                </c:pt>
                <c:pt idx="185">
                  <c:v>5.2661917898464026</c:v>
                </c:pt>
                <c:pt idx="186">
                  <c:v>6.5177290428366348</c:v>
                </c:pt>
                <c:pt idx="187">
                  <c:v>8.0178855812814049</c:v>
                </c:pt>
                <c:pt idx="188">
                  <c:v>9.5181923569728895</c:v>
                </c:pt>
                <c:pt idx="189">
                  <c:v>10.951715194618345</c:v>
                </c:pt>
                <c:pt idx="190">
                  <c:v>12.346028027947156</c:v>
                </c:pt>
                <c:pt idx="191">
                  <c:v>14.292896790282342</c:v>
                </c:pt>
                <c:pt idx="192">
                  <c:v>16.387127838857225</c:v>
                </c:pt>
                <c:pt idx="193">
                  <c:v>18.342402176522327</c:v>
                </c:pt>
                <c:pt idx="194">
                  <c:v>20.490395750968403</c:v>
                </c:pt>
                <c:pt idx="195">
                  <c:v>22.246319140469566</c:v>
                </c:pt>
                <c:pt idx="196">
                  <c:v>24.150651514250043</c:v>
                </c:pt>
                <c:pt idx="197">
                  <c:v>23.541031056872413</c:v>
                </c:pt>
                <c:pt idx="198">
                  <c:v>22.547623629016769</c:v>
                </c:pt>
                <c:pt idx="199">
                  <c:v>21.215386069369629</c:v>
                </c:pt>
                <c:pt idx="200">
                  <c:v>19.866664190607082</c:v>
                </c:pt>
                <c:pt idx="201">
                  <c:v>18.73698820263705</c:v>
                </c:pt>
                <c:pt idx="202">
                  <c:v>17.796031346610093</c:v>
                </c:pt>
                <c:pt idx="203">
                  <c:v>15.57952525910153</c:v>
                </c:pt>
                <c:pt idx="204">
                  <c:v>13.590291663793707</c:v>
                </c:pt>
                <c:pt idx="205">
                  <c:v>11.778825836333851</c:v>
                </c:pt>
                <c:pt idx="206">
                  <c:v>10.00928012727033</c:v>
                </c:pt>
                <c:pt idx="207">
                  <c:v>8.6505753487085286</c:v>
                </c:pt>
                <c:pt idx="208">
                  <c:v>7.1503881913160114</c:v>
                </c:pt>
                <c:pt idx="209">
                  <c:v>6.7517294875651004</c:v>
                </c:pt>
                <c:pt idx="210">
                  <c:v>6.3716869739982371</c:v>
                </c:pt>
                <c:pt idx="211">
                  <c:v>6.1641379095261186</c:v>
                </c:pt>
                <c:pt idx="212">
                  <c:v>6.1939362015275492</c:v>
                </c:pt>
                <c:pt idx="213">
                  <c:v>6.1613706973453759</c:v>
                </c:pt>
                <c:pt idx="214">
                  <c:v>6.274318324000177</c:v>
                </c:pt>
                <c:pt idx="215">
                  <c:v>7.1127350232168709</c:v>
                </c:pt>
                <c:pt idx="216">
                  <c:v>7.5695034599975628</c:v>
                </c:pt>
                <c:pt idx="217">
                  <c:v>7.9894139886578444</c:v>
                </c:pt>
                <c:pt idx="218">
                  <c:v>8.4041335261508863</c:v>
                </c:pt>
                <c:pt idx="219">
                  <c:v>8.5760081490801952</c:v>
                </c:pt>
                <c:pt idx="220">
                  <c:v>8.8543996183319678</c:v>
                </c:pt>
                <c:pt idx="221">
                  <c:v>9.1348577868730558</c:v>
                </c:pt>
                <c:pt idx="222">
                  <c:v>9.5031440970684287</c:v>
                </c:pt>
                <c:pt idx="223">
                  <c:v>9.8425428160159498</c:v>
                </c:pt>
                <c:pt idx="224">
                  <c:v>9.9248668757750522</c:v>
                </c:pt>
                <c:pt idx="225">
                  <c:v>9.9617524339360273</c:v>
                </c:pt>
                <c:pt idx="226">
                  <c:v>9.7517552297951227</c:v>
                </c:pt>
                <c:pt idx="227">
                  <c:v>9.3665164802364984</c:v>
                </c:pt>
                <c:pt idx="228">
                  <c:v>9.5494046611364922</c:v>
                </c:pt>
                <c:pt idx="229">
                  <c:v>9.6795877212636867</c:v>
                </c:pt>
                <c:pt idx="230">
                  <c:v>9.760571404749669</c:v>
                </c:pt>
                <c:pt idx="231">
                  <c:v>9.9764076102702717</c:v>
                </c:pt>
                <c:pt idx="232">
                  <c:v>10.126963691397449</c:v>
                </c:pt>
                <c:pt idx="233">
                  <c:v>10.239965214555554</c:v>
                </c:pt>
                <c:pt idx="234">
                  <c:v>10.212444732017701</c:v>
                </c:pt>
                <c:pt idx="235">
                  <c:v>10.186807162055558</c:v>
                </c:pt>
                <c:pt idx="236">
                  <c:v>10.159526463874286</c:v>
                </c:pt>
                <c:pt idx="237">
                  <c:v>10.097496706192331</c:v>
                </c:pt>
                <c:pt idx="238">
                  <c:v>9.8978296987218783</c:v>
                </c:pt>
                <c:pt idx="239">
                  <c:v>9.6326042600751123</c:v>
                </c:pt>
                <c:pt idx="240">
                  <c:v>8.9668139028756144</c:v>
                </c:pt>
                <c:pt idx="241">
                  <c:v>8.4078140960163665</c:v>
                </c:pt>
                <c:pt idx="242">
                  <c:v>7.7721650398166844</c:v>
                </c:pt>
                <c:pt idx="243">
                  <c:v>7.0027097551184312</c:v>
                </c:pt>
                <c:pt idx="244">
                  <c:v>6.3949656124466543</c:v>
                </c:pt>
                <c:pt idx="245">
                  <c:v>5.6649821274497754</c:v>
                </c:pt>
                <c:pt idx="246">
                  <c:v>5.1064090019569335</c:v>
                </c:pt>
                <c:pt idx="247">
                  <c:v>4.5703328843096642</c:v>
                </c:pt>
                <c:pt idx="248">
                  <c:v>4.1131043456260841</c:v>
                </c:pt>
                <c:pt idx="249">
                  <c:v>3.7492221530802965</c:v>
                </c:pt>
                <c:pt idx="250">
                  <c:v>3.5889866320663657</c:v>
                </c:pt>
                <c:pt idx="251">
                  <c:v>3.7008499389513929</c:v>
                </c:pt>
                <c:pt idx="252">
                  <c:v>4.0666067883142745</c:v>
                </c:pt>
                <c:pt idx="253">
                  <c:v>4.5073906130381118</c:v>
                </c:pt>
                <c:pt idx="254">
                  <c:v>5.1135963160491258</c:v>
                </c:pt>
                <c:pt idx="255">
                  <c:v>5.7905597111168419</c:v>
                </c:pt>
                <c:pt idx="256">
                  <c:v>6.3565909595670433</c:v>
                </c:pt>
                <c:pt idx="257">
                  <c:v>7.0153745654760797</c:v>
                </c:pt>
                <c:pt idx="258">
                  <c:v>7.7034968289986523</c:v>
                </c:pt>
                <c:pt idx="259">
                  <c:v>8.3372985017465879</c:v>
                </c:pt>
                <c:pt idx="260">
                  <c:v>8.9114410359072878</c:v>
                </c:pt>
                <c:pt idx="261">
                  <c:v>9.5735723266087831</c:v>
                </c:pt>
                <c:pt idx="262">
                  <c:v>10.056077773436598</c:v>
                </c:pt>
                <c:pt idx="263">
                  <c:v>10.422834672671797</c:v>
                </c:pt>
                <c:pt idx="264">
                  <c:v>10.655598078517329</c:v>
                </c:pt>
                <c:pt idx="265">
                  <c:v>10.693999909840883</c:v>
                </c:pt>
                <c:pt idx="266">
                  <c:v>10.629309670425457</c:v>
                </c:pt>
                <c:pt idx="267">
                  <c:v>10.518324781399286</c:v>
                </c:pt>
                <c:pt idx="268">
                  <c:v>10.420169914383365</c:v>
                </c:pt>
                <c:pt idx="269">
                  <c:v>10.304120340091544</c:v>
                </c:pt>
                <c:pt idx="270">
                  <c:v>10.183134352547142</c:v>
                </c:pt>
                <c:pt idx="271">
                  <c:v>10.029887199922911</c:v>
                </c:pt>
                <c:pt idx="272">
                  <c:v>9.8419005928727472</c:v>
                </c:pt>
                <c:pt idx="273">
                  <c:v>9.3929281977325445</c:v>
                </c:pt>
                <c:pt idx="274">
                  <c:v>9.0390819959696387</c:v>
                </c:pt>
                <c:pt idx="275">
                  <c:v>8.4327995113821146</c:v>
                </c:pt>
                <c:pt idx="276">
                  <c:v>7.8776683087027806</c:v>
                </c:pt>
                <c:pt idx="277">
                  <c:v>7.4831247900143865</c:v>
                </c:pt>
                <c:pt idx="278">
                  <c:v>7.1300131326396752</c:v>
                </c:pt>
                <c:pt idx="279">
                  <c:v>6.9682323212065143</c:v>
                </c:pt>
                <c:pt idx="280">
                  <c:v>6.6628180117052267</c:v>
                </c:pt>
                <c:pt idx="281">
                  <c:v>6.4223809947328618</c:v>
                </c:pt>
                <c:pt idx="282">
                  <c:v>6.0354971563051549</c:v>
                </c:pt>
                <c:pt idx="283">
                  <c:v>5.7908366921743948</c:v>
                </c:pt>
                <c:pt idx="284">
                  <c:v>5.7196196593184396</c:v>
                </c:pt>
                <c:pt idx="285">
                  <c:v>5.8573903002309748</c:v>
                </c:pt>
                <c:pt idx="286">
                  <c:v>6.0116824667241389</c:v>
                </c:pt>
                <c:pt idx="287">
                  <c:v>6.6170222922335284</c:v>
                </c:pt>
                <c:pt idx="288">
                  <c:v>7.1704123920240477</c:v>
                </c:pt>
                <c:pt idx="289">
                  <c:v>7.5404929478739149</c:v>
                </c:pt>
                <c:pt idx="290">
                  <c:v>7.7808833169885219</c:v>
                </c:pt>
                <c:pt idx="291">
                  <c:v>7.8641899824697816</c:v>
                </c:pt>
                <c:pt idx="292">
                  <c:v>8.346435667494049</c:v>
                </c:pt>
                <c:pt idx="293">
                  <c:v>8.928144978271348</c:v>
                </c:pt>
                <c:pt idx="294">
                  <c:v>9.4693749017431799</c:v>
                </c:pt>
                <c:pt idx="295">
                  <c:v>9.8211633965875649</c:v>
                </c:pt>
                <c:pt idx="296">
                  <c:v>10.105248741925436</c:v>
                </c:pt>
                <c:pt idx="297">
                  <c:v>10.239885661821475</c:v>
                </c:pt>
                <c:pt idx="298">
                  <c:v>10.936282572171805</c:v>
                </c:pt>
                <c:pt idx="299">
                  <c:v>11.057924522726452</c:v>
                </c:pt>
                <c:pt idx="300">
                  <c:v>11.056340446202157</c:v>
                </c:pt>
                <c:pt idx="301">
                  <c:v>11.196343689618061</c:v>
                </c:pt>
                <c:pt idx="302">
                  <c:v>11.392135125499394</c:v>
                </c:pt>
                <c:pt idx="303">
                  <c:v>11.648344640011501</c:v>
                </c:pt>
                <c:pt idx="304">
                  <c:v>11.265785063552585</c:v>
                </c:pt>
                <c:pt idx="305">
                  <c:v>10.560419969179023</c:v>
                </c:pt>
                <c:pt idx="306">
                  <c:v>9.9976370332529143</c:v>
                </c:pt>
                <c:pt idx="307">
                  <c:v>9.4150823718634342</c:v>
                </c:pt>
                <c:pt idx="308">
                  <c:v>8.6707385840449405</c:v>
                </c:pt>
                <c:pt idx="309">
                  <c:v>8.0393607422798254</c:v>
                </c:pt>
                <c:pt idx="310">
                  <c:v>6.7848535530464744</c:v>
                </c:pt>
                <c:pt idx="311">
                  <c:v>6.0113856780155288</c:v>
                </c:pt>
                <c:pt idx="312">
                  <c:v>5.0838713711757606</c:v>
                </c:pt>
                <c:pt idx="313">
                  <c:v>4.2124343501634485</c:v>
                </c:pt>
                <c:pt idx="314">
                  <c:v>3.4670804018556822</c:v>
                </c:pt>
                <c:pt idx="315">
                  <c:v>2.6566996026369196</c:v>
                </c:pt>
                <c:pt idx="316">
                  <c:v>2.3799430751529229</c:v>
                </c:pt>
                <c:pt idx="317">
                  <c:v>2.3736276993605969</c:v>
                </c:pt>
                <c:pt idx="318">
                  <c:v>2.3327074727750272</c:v>
                </c:pt>
                <c:pt idx="319">
                  <c:v>2.5240042541080072</c:v>
                </c:pt>
                <c:pt idx="320">
                  <c:v>3.0854134573680199</c:v>
                </c:pt>
                <c:pt idx="321">
                  <c:v>3.5139573070607497</c:v>
                </c:pt>
                <c:pt idx="322">
                  <c:v>4.0146148683915897</c:v>
                </c:pt>
                <c:pt idx="323">
                  <c:v>4.153216809222755</c:v>
                </c:pt>
                <c:pt idx="324">
                  <c:v>3.5808328002499223</c:v>
                </c:pt>
                <c:pt idx="325">
                  <c:v>2.76960128445279</c:v>
                </c:pt>
                <c:pt idx="326">
                  <c:v>1.8558384678197655</c:v>
                </c:pt>
                <c:pt idx="327">
                  <c:v>0.96102509343299403</c:v>
                </c:pt>
                <c:pt idx="328">
                  <c:v>-6.802318703419985E-2</c:v>
                </c:pt>
                <c:pt idx="329">
                  <c:v>-1.0812244056211995</c:v>
                </c:pt>
                <c:pt idx="330">
                  <c:v>-2.034405824330662</c:v>
                </c:pt>
                <c:pt idx="331">
                  <c:v>-3.1427152124364426</c:v>
                </c:pt>
                <c:pt idx="332">
                  <c:v>-4.4627571598525719</c:v>
                </c:pt>
                <c:pt idx="333">
                  <c:v>-5.61404014766957</c:v>
                </c:pt>
                <c:pt idx="334">
                  <c:v>-6.5680244311583209</c:v>
                </c:pt>
                <c:pt idx="335">
                  <c:v>-7.1868260565291138</c:v>
                </c:pt>
                <c:pt idx="336">
                  <c:v>-5.8900410766093074</c:v>
                </c:pt>
                <c:pt idx="337">
                  <c:v>-4.3440524237295506</c:v>
                </c:pt>
                <c:pt idx="338">
                  <c:v>-2.596020698199851</c:v>
                </c:pt>
                <c:pt idx="339">
                  <c:v>-0.82848580997710997</c:v>
                </c:pt>
                <c:pt idx="340">
                  <c:v>0.92781674509454604</c:v>
                </c:pt>
                <c:pt idx="341">
                  <c:v>2.6536812008577897</c:v>
                </c:pt>
                <c:pt idx="342">
                  <c:v>4.2626831680201462</c:v>
                </c:pt>
                <c:pt idx="343">
                  <c:v>6.0654971113088862</c:v>
                </c:pt>
                <c:pt idx="344">
                  <c:v>7.8071374335611381</c:v>
                </c:pt>
                <c:pt idx="345">
                  <c:v>9.5323218896579078</c:v>
                </c:pt>
                <c:pt idx="346">
                  <c:v>10.941288401927366</c:v>
                </c:pt>
                <c:pt idx="347">
                  <c:v>11.995075786719994</c:v>
                </c:pt>
                <c:pt idx="348">
                  <c:v>12.086989698588297</c:v>
                </c:pt>
                <c:pt idx="349">
                  <c:v>12.063333635786194</c:v>
                </c:pt>
                <c:pt idx="350">
                  <c:v>11.795163414342142</c:v>
                </c:pt>
                <c:pt idx="351">
                  <c:v>11.517952364024183</c:v>
                </c:pt>
                <c:pt idx="352">
                  <c:v>11.104757715710008</c:v>
                </c:pt>
                <c:pt idx="353">
                  <c:v>10.452026576145272</c:v>
                </c:pt>
                <c:pt idx="354">
                  <c:v>9.9874976647937217</c:v>
                </c:pt>
                <c:pt idx="355">
                  <c:v>9.4077993002815958</c:v>
                </c:pt>
                <c:pt idx="356">
                  <c:v>8.9757856629713757</c:v>
                </c:pt>
                <c:pt idx="357">
                  <c:v>8.4181894266982766</c:v>
                </c:pt>
                <c:pt idx="358">
                  <c:v>8.0903507801261441</c:v>
                </c:pt>
                <c:pt idx="359">
                  <c:v>7.6944215443803188</c:v>
                </c:pt>
                <c:pt idx="360">
                  <c:v>7.2435155558581101</c:v>
                </c:pt>
                <c:pt idx="361">
                  <c:v>6.8134893324156991</c:v>
                </c:pt>
                <c:pt idx="362">
                  <c:v>6.4506197628035267</c:v>
                </c:pt>
                <c:pt idx="363">
                  <c:v>6.0779938369992692</c:v>
                </c:pt>
                <c:pt idx="364">
                  <c:v>6.0016627297800369</c:v>
                </c:pt>
                <c:pt idx="365">
                  <c:v>6.1939347771838698</c:v>
                </c:pt>
                <c:pt idx="366">
                  <c:v>6.451781491304871</c:v>
                </c:pt>
                <c:pt idx="367">
                  <c:v>6.7165828231226641</c:v>
                </c:pt>
                <c:pt idx="368">
                  <c:v>6.8301384382715327</c:v>
                </c:pt>
                <c:pt idx="369">
                  <c:v>7.1289803795432789</c:v>
                </c:pt>
                <c:pt idx="370">
                  <c:v>7.1828012028920796</c:v>
                </c:pt>
                <c:pt idx="371">
                  <c:v>7.7596325593263629</c:v>
                </c:pt>
                <c:pt idx="372">
                  <c:v>7.8575509426776193</c:v>
                </c:pt>
                <c:pt idx="373">
                  <c:v>7.8557711744491598</c:v>
                </c:pt>
                <c:pt idx="374">
                  <c:v>7.9698208110657163</c:v>
                </c:pt>
                <c:pt idx="375">
                  <c:v>8.2114594811178989</c:v>
                </c:pt>
                <c:pt idx="376">
                  <c:v>8.220150136317784</c:v>
                </c:pt>
                <c:pt idx="377">
                  <c:v>8.0576340362376726</c:v>
                </c:pt>
                <c:pt idx="378">
                  <c:v>7.6477447069652982</c:v>
                </c:pt>
                <c:pt idx="379">
                  <c:v>7.1452933151431921</c:v>
                </c:pt>
                <c:pt idx="380">
                  <c:v>6.6620687986254552</c:v>
                </c:pt>
                <c:pt idx="381">
                  <c:v>5.9820334830542805</c:v>
                </c:pt>
                <c:pt idx="382">
                  <c:v>5.6137921153799937</c:v>
                </c:pt>
                <c:pt idx="383">
                  <c:v>5.1384054367644865</c:v>
                </c:pt>
                <c:pt idx="384">
                  <c:v>4.89323633966616</c:v>
                </c:pt>
                <c:pt idx="385">
                  <c:v>4.7651399789153004</c:v>
                </c:pt>
                <c:pt idx="386">
                  <c:v>4.4966982285734218</c:v>
                </c:pt>
                <c:pt idx="387">
                  <c:v>4.0198097706602596</c:v>
                </c:pt>
                <c:pt idx="388">
                  <c:v>3.6546646727251897</c:v>
                </c:pt>
                <c:pt idx="389">
                  <c:v>3.4474075769715284</c:v>
                </c:pt>
                <c:pt idx="390">
                  <c:v>3.5071716872277676</c:v>
                </c:pt>
                <c:pt idx="391">
                  <c:v>3.6481662536095314</c:v>
                </c:pt>
                <c:pt idx="392">
                  <c:v>3.9975950903542952</c:v>
                </c:pt>
                <c:pt idx="393">
                  <c:v>4.4080818611397632</c:v>
                </c:pt>
                <c:pt idx="394">
                  <c:v>4.7128645715577449</c:v>
                </c:pt>
                <c:pt idx="395">
                  <c:v>4.6440395486588244</c:v>
                </c:pt>
                <c:pt idx="396">
                  <c:v>4.6604796265332169</c:v>
                </c:pt>
                <c:pt idx="397">
                  <c:v>4.6143697309868088</c:v>
                </c:pt>
                <c:pt idx="398">
                  <c:v>4.6665329231866366</c:v>
                </c:pt>
                <c:pt idx="399">
                  <c:v>4.7299101183589443</c:v>
                </c:pt>
                <c:pt idx="400">
                  <c:v>4.7077363578856222</c:v>
                </c:pt>
                <c:pt idx="401">
                  <c:v>4.5938350556526473</c:v>
                </c:pt>
                <c:pt idx="402">
                  <c:v>4.0613778061730414</c:v>
                </c:pt>
                <c:pt idx="403">
                  <c:v>3.6524772131489414</c:v>
                </c:pt>
                <c:pt idx="404">
                  <c:v>3.1632797757343667</c:v>
                </c:pt>
                <c:pt idx="405">
                  <c:v>3.1843884650031953</c:v>
                </c:pt>
                <c:pt idx="406">
                  <c:v>2.9375249651836839</c:v>
                </c:pt>
                <c:pt idx="407">
                  <c:v>3.0723371284677938</c:v>
                </c:pt>
                <c:pt idx="408">
                  <c:v>3.7592211357008125</c:v>
                </c:pt>
                <c:pt idx="409">
                  <c:v>4.7154384652380941</c:v>
                </c:pt>
                <c:pt idx="410">
                  <c:v>5.4988233540267117</c:v>
                </c:pt>
                <c:pt idx="411">
                  <c:v>6.7054000084972927</c:v>
                </c:pt>
                <c:pt idx="412">
                  <c:v>7.9343713234904385</c:v>
                </c:pt>
                <c:pt idx="413">
                  <c:v>9.2982419023843477</c:v>
                </c:pt>
                <c:pt idx="414">
                  <c:v>11.211085117869374</c:v>
                </c:pt>
                <c:pt idx="415">
                  <c:v>13.12049607940655</c:v>
                </c:pt>
                <c:pt idx="416">
                  <c:v>15.008934518963386</c:v>
                </c:pt>
                <c:pt idx="417">
                  <c:v>16.350937720230135</c:v>
                </c:pt>
                <c:pt idx="418">
                  <c:v>18.09858416360774</c:v>
                </c:pt>
                <c:pt idx="419">
                  <c:v>19.478811037679719</c:v>
                </c:pt>
                <c:pt idx="420">
                  <c:v>19.84912679549447</c:v>
                </c:pt>
                <c:pt idx="421">
                  <c:v>19.775049246251641</c:v>
                </c:pt>
                <c:pt idx="422">
                  <c:v>19.713348473378716</c:v>
                </c:pt>
                <c:pt idx="423">
                  <c:v>19.559829187445857</c:v>
                </c:pt>
                <c:pt idx="424">
                  <c:v>19.518829479059249</c:v>
                </c:pt>
                <c:pt idx="425">
                  <c:v>19.174635128334145</c:v>
                </c:pt>
                <c:pt idx="426">
                  <c:v>18.513230534932433</c:v>
                </c:pt>
                <c:pt idx="427">
                  <c:v>17.661365762394766</c:v>
                </c:pt>
                <c:pt idx="428">
                  <c:v>16.625602177030842</c:v>
                </c:pt>
                <c:pt idx="429">
                  <c:v>15.425435741664856</c:v>
                </c:pt>
                <c:pt idx="430">
                  <c:v>14.138552665464843</c:v>
                </c:pt>
                <c:pt idx="431">
                  <c:v>13.10578653943621</c:v>
                </c:pt>
                <c:pt idx="432">
                  <c:v>12.256634879028766</c:v>
                </c:pt>
                <c:pt idx="433">
                  <c:v>11.447610607403362</c:v>
                </c:pt>
                <c:pt idx="434">
                  <c:v>10.916817024433854</c:v>
                </c:pt>
                <c:pt idx="435">
                  <c:v>9.874199698612145</c:v>
                </c:pt>
                <c:pt idx="436">
                  <c:v>8.6786841067438161</c:v>
                </c:pt>
                <c:pt idx="437">
                  <c:v>7.7182952182952391</c:v>
                </c:pt>
                <c:pt idx="438">
                  <c:v>6.8090916392257839</c:v>
                </c:pt>
                <c:pt idx="439">
                  <c:v>6.0860232151375442</c:v>
                </c:pt>
                <c:pt idx="440">
                  <c:v>5.6008387462950253</c:v>
                </c:pt>
                <c:pt idx="441">
                  <c:v>5.3869469529053333</c:v>
                </c:pt>
                <c:pt idx="442">
                  <c:v>5.1163948711564871</c:v>
                </c:pt>
                <c:pt idx="443">
                  <c:v>4.8711332241416585</c:v>
                </c:pt>
                <c:pt idx="444">
                  <c:v>4.6408025009025096</c:v>
                </c:pt>
                <c:pt idx="445">
                  <c:v>4.7359809153884953</c:v>
                </c:pt>
                <c:pt idx="446">
                  <c:v>4.7364580324429397</c:v>
                </c:pt>
                <c:pt idx="447">
                  <c:v>5.0533829401913977</c:v>
                </c:pt>
                <c:pt idx="448">
                  <c:v>5.5830655830655616</c:v>
                </c:pt>
                <c:pt idx="449">
                  <c:v>6.1338962605548772</c:v>
                </c:pt>
                <c:pt idx="450">
                  <c:v>6.8863356092278849</c:v>
                </c:pt>
                <c:pt idx="451">
                  <c:v>7.5519916064001222</c:v>
                </c:pt>
                <c:pt idx="452">
                  <c:v>8.2576272198624991</c:v>
                </c:pt>
                <c:pt idx="453">
                  <c:v>9.2444094324338693</c:v>
                </c:pt>
                <c:pt idx="454">
                  <c:v>10.294291804831857</c:v>
                </c:pt>
                <c:pt idx="455">
                  <c:v>11.215476532514131</c:v>
                </c:pt>
                <c:pt idx="456">
                  <c:v>12.22519910448861</c:v>
                </c:pt>
                <c:pt idx="457">
                  <c:v>12.971236676887159</c:v>
                </c:pt>
                <c:pt idx="458">
                  <c:v>13.526871575280339</c:v>
                </c:pt>
                <c:pt idx="459">
                  <c:v>14.171234852856315</c:v>
                </c:pt>
                <c:pt idx="460">
                  <c:v>14.580409566089088</c:v>
                </c:pt>
                <c:pt idx="461">
                  <c:v>14.770273342046949</c:v>
                </c:pt>
                <c:pt idx="462">
                  <c:v>14.675052410901458</c:v>
                </c:pt>
                <c:pt idx="463">
                  <c:v>14.584843079324344</c:v>
                </c:pt>
                <c:pt idx="464">
                  <c:v>14.309454362411472</c:v>
                </c:pt>
                <c:pt idx="465">
                  <c:v>13.485400963291497</c:v>
                </c:pt>
                <c:pt idx="466">
                  <c:v>12.547311625909302</c:v>
                </c:pt>
                <c:pt idx="467">
                  <c:v>11.637134435133945</c:v>
                </c:pt>
                <c:pt idx="468">
                  <c:v>10.823467852704567</c:v>
                </c:pt>
                <c:pt idx="469">
                  <c:v>10.112570113991779</c:v>
                </c:pt>
                <c:pt idx="470">
                  <c:v>9.5567787345850661</c:v>
                </c:pt>
                <c:pt idx="471">
                  <c:v>8.9224004498158251</c:v>
                </c:pt>
                <c:pt idx="472">
                  <c:v>8.4287883616729999</c:v>
                </c:pt>
                <c:pt idx="473">
                  <c:v>8.0287678948313186</c:v>
                </c:pt>
                <c:pt idx="474">
                  <c:v>7.6802448989607797</c:v>
                </c:pt>
                <c:pt idx="475">
                  <c:v>7.3619795309012943</c:v>
                </c:pt>
              </c:numCache>
            </c:numRef>
          </c:val>
          <c:smooth val="0"/>
        </c:ser>
        <c:ser>
          <c:idx val="2"/>
          <c:order val="1"/>
          <c:tx>
            <c:v>Capacity Utilization</c:v>
          </c:tx>
          <c:spPr>
            <a:ln w="25400">
              <a:solidFill>
                <a:srgbClr val="C00000">
                  <a:alpha val="67000"/>
                </a:srgbClr>
              </a:solidFill>
              <a:prstDash val="lgDash"/>
            </a:ln>
          </c:spPr>
          <c:marker>
            <c:symbol val="none"/>
          </c:marker>
          <c:val>
            <c:numRef>
              <c:f>'Monthly Data'!$ADV$692:$ADV$1183</c:f>
              <c:numCache>
                <c:formatCode>0.0</c:formatCode>
                <c:ptCount val="492"/>
                <c:pt idx="0">
                  <c:v>-5.8772770853307748</c:v>
                </c:pt>
                <c:pt idx="1">
                  <c:v>-6.4488226814031719</c:v>
                </c:pt>
                <c:pt idx="2">
                  <c:v>-7.0231213872832399</c:v>
                </c:pt>
                <c:pt idx="3">
                  <c:v>-7.4378566592513806</c:v>
                </c:pt>
                <c:pt idx="4">
                  <c:v>-7.8558943484171522</c:v>
                </c:pt>
                <c:pt idx="5">
                  <c:v>-8.2772740567417031</c:v>
                </c:pt>
                <c:pt idx="6">
                  <c:v>-8.4941706671891666</c:v>
                </c:pt>
                <c:pt idx="7">
                  <c:v>-8.7132027173377793</c:v>
                </c:pt>
                <c:pt idx="8">
                  <c:v>-8.9344018996734746</c:v>
                </c:pt>
                <c:pt idx="9">
                  <c:v>-8.5774058577406009</c:v>
                </c:pt>
                <c:pt idx="10">
                  <c:v>-8.2154679506470245</c:v>
                </c:pt>
                <c:pt idx="11">
                  <c:v>-7.8484848484848868</c:v>
                </c:pt>
                <c:pt idx="12">
                  <c:v>-6.8860140572476638</c:v>
                </c:pt>
                <c:pt idx="13">
                  <c:v>-5.9071296486542195</c:v>
                </c:pt>
                <c:pt idx="14">
                  <c:v>-4.9114081442337891</c:v>
                </c:pt>
                <c:pt idx="15">
                  <c:v>-3.5841170323929106</c:v>
                </c:pt>
                <c:pt idx="16">
                  <c:v>-2.2341658762777996</c:v>
                </c:pt>
                <c:pt idx="17">
                  <c:v>-0.86096938775511944</c:v>
                </c:pt>
                <c:pt idx="18">
                  <c:v>0.46038543897215334</c:v>
                </c:pt>
                <c:pt idx="19">
                  <c:v>1.8011216566005146</c:v>
                </c:pt>
                <c:pt idx="20">
                  <c:v>3.1616688396349275</c:v>
                </c:pt>
                <c:pt idx="21">
                  <c:v>3.9555410264792528</c:v>
                </c:pt>
                <c:pt idx="22">
                  <c:v>4.7540983606557461</c:v>
                </c:pt>
                <c:pt idx="23">
                  <c:v>5.557382439986867</c:v>
                </c:pt>
                <c:pt idx="24">
                  <c:v>5.6667760638879656</c:v>
                </c:pt>
                <c:pt idx="25">
                  <c:v>5.7757397095752623</c:v>
                </c:pt>
                <c:pt idx="26">
                  <c:v>5.8842759071591928</c:v>
                </c:pt>
                <c:pt idx="27">
                  <c:v>5.3321773057331683</c:v>
                </c:pt>
                <c:pt idx="28">
                  <c:v>4.7860299665840103</c:v>
                </c:pt>
                <c:pt idx="29">
                  <c:v>4.2457381794789057</c:v>
                </c:pt>
                <c:pt idx="30">
                  <c:v>3.4850261110518801</c:v>
                </c:pt>
                <c:pt idx="31">
                  <c:v>2.7333403962283853</c:v>
                </c:pt>
                <c:pt idx="32">
                  <c:v>1.9905213270142212</c:v>
                </c:pt>
                <c:pt idx="33">
                  <c:v>1.3417190775681433</c:v>
                </c:pt>
                <c:pt idx="34">
                  <c:v>0.6990088680229718</c:v>
                </c:pt>
                <c:pt idx="35">
                  <c:v>6.230529595015355E-2</c:v>
                </c:pt>
                <c:pt idx="36">
                  <c:v>-0.33129723573867409</c:v>
                </c:pt>
                <c:pt idx="37">
                  <c:v>-0.72254335260114999</c:v>
                </c:pt>
                <c:pt idx="38">
                  <c:v>-1.1114541525162025</c:v>
                </c:pt>
                <c:pt idx="39">
                  <c:v>-1.1009363103199945</c:v>
                </c:pt>
                <c:pt idx="40">
                  <c:v>-1.0904227960086246</c:v>
                </c:pt>
                <c:pt idx="41">
                  <c:v>-1.0799136069114184</c:v>
                </c:pt>
                <c:pt idx="42">
                  <c:v>-0.63851699279091179</c:v>
                </c:pt>
                <c:pt idx="43">
                  <c:v>-0.19593688769720075</c:v>
                </c:pt>
                <c:pt idx="44">
                  <c:v>0.24783147459727672</c:v>
                </c:pt>
                <c:pt idx="45">
                  <c:v>0.56888705006205953</c:v>
                </c:pt>
                <c:pt idx="46">
                  <c:v>0.89100704517197471</c:v>
                </c:pt>
                <c:pt idx="47">
                  <c:v>1.2141967621419667</c:v>
                </c:pt>
                <c:pt idx="48">
                  <c:v>1.5996676015373623</c:v>
                </c:pt>
                <c:pt idx="49">
                  <c:v>1.9858598461218691</c:v>
                </c:pt>
                <c:pt idx="50">
                  <c:v>2.3727755229472791</c:v>
                </c:pt>
                <c:pt idx="51">
                  <c:v>2.7777777777777857</c:v>
                </c:pt>
                <c:pt idx="52">
                  <c:v>3.1825273010920512</c:v>
                </c:pt>
                <c:pt idx="53">
                  <c:v>3.5870243293824018</c:v>
                </c:pt>
                <c:pt idx="54">
                  <c:v>3.5758706467661625</c:v>
                </c:pt>
                <c:pt idx="55">
                  <c:v>3.5647861128331897</c:v>
                </c:pt>
                <c:pt idx="56">
                  <c:v>3.5537700865265549</c:v>
                </c:pt>
                <c:pt idx="57">
                  <c:v>3.805409852926033</c:v>
                </c:pt>
                <c:pt idx="58">
                  <c:v>4.056274388991568</c:v>
                </c:pt>
                <c:pt idx="59">
                  <c:v>4.3063672716087353</c:v>
                </c:pt>
                <c:pt idx="60">
                  <c:v>4.222472139863001</c:v>
                </c:pt>
                <c:pt idx="61">
                  <c:v>4.1390559690080266</c:v>
                </c:pt>
                <c:pt idx="62">
                  <c:v>4.0561146691064067</c:v>
                </c:pt>
                <c:pt idx="63">
                  <c:v>3.4416438910820801</c:v>
                </c:pt>
                <c:pt idx="64">
                  <c:v>2.8323757685717226</c:v>
                </c:pt>
                <c:pt idx="65">
                  <c:v>2.2282445046672592</c:v>
                </c:pt>
                <c:pt idx="66">
                  <c:v>1.5110577404182806</c:v>
                </c:pt>
                <c:pt idx="67">
                  <c:v>0.79816422228876149</c:v>
                </c:pt>
                <c:pt idx="68">
                  <c:v>8.9525514771722214E-2</c:v>
                </c:pt>
                <c:pt idx="69">
                  <c:v>-0.88179926681857523</c:v>
                </c:pt>
                <c:pt idx="70">
                  <c:v>-1.8454554426132432</c:v>
                </c:pt>
                <c:pt idx="71">
                  <c:v>-2.8015334709525064</c:v>
                </c:pt>
                <c:pt idx="72">
                  <c:v>-3.5609181871689088</c:v>
                </c:pt>
                <c:pt idx="73">
                  <c:v>-4.3171806167400746</c:v>
                </c:pt>
                <c:pt idx="74">
                  <c:v>-5.0703399765532993</c:v>
                </c:pt>
                <c:pt idx="75">
                  <c:v>-5.3136314707896872</c:v>
                </c:pt>
                <c:pt idx="76">
                  <c:v>-5.557733777690629</c:v>
                </c:pt>
                <c:pt idx="77">
                  <c:v>-5.8026509572900977</c:v>
                </c:pt>
                <c:pt idx="78">
                  <c:v>-5.6880914826498383</c:v>
                </c:pt>
                <c:pt idx="79">
                  <c:v>-5.5726021973671322</c:v>
                </c:pt>
                <c:pt idx="80">
                  <c:v>-5.4561717352415258</c:v>
                </c:pt>
                <c:pt idx="81">
                  <c:v>-5.0079968012795035</c:v>
                </c:pt>
                <c:pt idx="82">
                  <c:v>-4.5545948119847282</c:v>
                </c:pt>
                <c:pt idx="83">
                  <c:v>-4.095873786407779</c:v>
                </c:pt>
                <c:pt idx="84">
                  <c:v>-3.6720577764215392</c:v>
                </c:pt>
                <c:pt idx="85">
                  <c:v>-3.2432985471659634</c:v>
                </c:pt>
                <c:pt idx="86">
                  <c:v>-2.809509107749335</c:v>
                </c:pt>
                <c:pt idx="87">
                  <c:v>-2.5940471269119598</c:v>
                </c:pt>
                <c:pt idx="88">
                  <c:v>-2.3767514270887489</c:v>
                </c:pt>
                <c:pt idx="89">
                  <c:v>-2.1575984990619332</c:v>
                </c:pt>
                <c:pt idx="90">
                  <c:v>-2.2995714435037087</c:v>
                </c:pt>
                <c:pt idx="91">
                  <c:v>-2.4423480083857356</c:v>
                </c:pt>
                <c:pt idx="92">
                  <c:v>-2.5859350362661644</c:v>
                </c:pt>
                <c:pt idx="93">
                  <c:v>-2.8938230032621277</c:v>
                </c:pt>
                <c:pt idx="94">
                  <c:v>-3.2023596334140905</c:v>
                </c:pt>
                <c:pt idx="95">
                  <c:v>-3.5115469788041764</c:v>
                </c:pt>
                <c:pt idx="96">
                  <c:v>-3.5691657866948105</c:v>
                </c:pt>
                <c:pt idx="97">
                  <c:v>-3.6269430051813316</c:v>
                </c:pt>
                <c:pt idx="98">
                  <c:v>-3.6848792884370738</c:v>
                </c:pt>
                <c:pt idx="99">
                  <c:v>-3.405835543766571</c:v>
                </c:pt>
                <c:pt idx="100">
                  <c:v>-3.1256644694875604</c:v>
                </c:pt>
                <c:pt idx="101">
                  <c:v>-2.8443592201981573</c:v>
                </c:pt>
                <c:pt idx="102">
                  <c:v>-1.9792446774366113</c:v>
                </c:pt>
                <c:pt idx="103">
                  <c:v>-1.1066938863221338</c:v>
                </c:pt>
                <c:pt idx="104">
                  <c:v>-0.22661055357720272</c:v>
                </c:pt>
                <c:pt idx="105">
                  <c:v>0.78023407022106994</c:v>
                </c:pt>
                <c:pt idx="106">
                  <c:v>1.7956252040483207</c:v>
                </c:pt>
                <c:pt idx="107">
                  <c:v>2.8196721311475557</c:v>
                </c:pt>
                <c:pt idx="108">
                  <c:v>3.5808147174769971</c:v>
                </c:pt>
                <c:pt idx="109">
                  <c:v>4.3449637919684108</c:v>
                </c:pt>
                <c:pt idx="110">
                  <c:v>5.1121372031662276</c:v>
                </c:pt>
                <c:pt idx="111">
                  <c:v>4.9209138840070352</c:v>
                </c:pt>
                <c:pt idx="112">
                  <c:v>4.7300263388937935</c:v>
                </c:pt>
                <c:pt idx="113">
                  <c:v>4.5394736842105488</c:v>
                </c:pt>
                <c:pt idx="114">
                  <c:v>4.2567125081859842</c:v>
                </c:pt>
                <c:pt idx="115">
                  <c:v>3.9765319426336276</c:v>
                </c:pt>
                <c:pt idx="116">
                  <c:v>3.6988968202465742</c:v>
                </c:pt>
                <c:pt idx="117">
                  <c:v>3.3118279569892337</c:v>
                </c:pt>
                <c:pt idx="118">
                  <c:v>2.929228137695091</c:v>
                </c:pt>
                <c:pt idx="119">
                  <c:v>2.5510204081632679</c:v>
                </c:pt>
                <c:pt idx="120">
                  <c:v>2.0826725869542315</c:v>
                </c:pt>
                <c:pt idx="121">
                  <c:v>1.6193480546792642</c:v>
                </c:pt>
                <c:pt idx="122">
                  <c:v>1.1609664261060288</c:v>
                </c:pt>
                <c:pt idx="123">
                  <c:v>1.842546063651568</c:v>
                </c:pt>
                <c:pt idx="124">
                  <c:v>2.5254112962380617</c:v>
                </c:pt>
                <c:pt idx="125">
                  <c:v>3.209565764631833</c:v>
                </c:pt>
                <c:pt idx="126">
                  <c:v>3.4233668341708636</c:v>
                </c:pt>
                <c:pt idx="127">
                  <c:v>3.6363636363636545</c:v>
                </c:pt>
                <c:pt idx="128">
                  <c:v>3.8485607008761349</c:v>
                </c:pt>
                <c:pt idx="129">
                  <c:v>3.8821815154038433</c:v>
                </c:pt>
                <c:pt idx="130">
                  <c:v>3.9156626506024423</c:v>
                </c:pt>
                <c:pt idx="131">
                  <c:v>3.9490049751243816</c:v>
                </c:pt>
                <c:pt idx="132">
                  <c:v>4.1425020712510445</c:v>
                </c:pt>
                <c:pt idx="133">
                  <c:v>4.3356788079470334</c:v>
                </c:pt>
                <c:pt idx="134">
                  <c:v>4.5285359801489022</c:v>
                </c:pt>
                <c:pt idx="135">
                  <c:v>4.0707236842105345</c:v>
                </c:pt>
                <c:pt idx="136">
                  <c:v>3.6181520850367974</c:v>
                </c:pt>
                <c:pt idx="137">
                  <c:v>3.1707317073170742</c:v>
                </c:pt>
                <c:pt idx="138">
                  <c:v>2.8241724870938327</c:v>
                </c:pt>
                <c:pt idx="139">
                  <c:v>2.4803387779794122</c:v>
                </c:pt>
                <c:pt idx="140">
                  <c:v>2.1391985537812417</c:v>
                </c:pt>
                <c:pt idx="141">
                  <c:v>1.9336739805630287</c:v>
                </c:pt>
                <c:pt idx="142">
                  <c:v>1.7291354322838401</c:v>
                </c:pt>
                <c:pt idx="143">
                  <c:v>1.5255758300926914</c:v>
                </c:pt>
                <c:pt idx="144">
                  <c:v>1.1734287987271017</c:v>
                </c:pt>
                <c:pt idx="145">
                  <c:v>0.82316770802337658</c:v>
                </c:pt>
                <c:pt idx="146">
                  <c:v>0.47477744807117972</c:v>
                </c:pt>
                <c:pt idx="147">
                  <c:v>0.25681548794939602</c:v>
                </c:pt>
                <c:pt idx="148">
                  <c:v>3.9455513908023931E-2</c:v>
                </c:pt>
                <c:pt idx="149">
                  <c:v>-0.17730496453906142</c:v>
                </c:pt>
                <c:pt idx="150">
                  <c:v>-0.32486709982283912</c:v>
                </c:pt>
                <c:pt idx="151">
                  <c:v>-0.47225501770957123</c:v>
                </c:pt>
                <c:pt idx="152">
                  <c:v>-0.61946902654868552</c:v>
                </c:pt>
                <c:pt idx="153">
                  <c:v>-0.73717318655394592</c:v>
                </c:pt>
                <c:pt idx="154">
                  <c:v>-0.85478483002552252</c:v>
                </c:pt>
                <c:pt idx="155">
                  <c:v>-0.97230406599879871</c:v>
                </c:pt>
                <c:pt idx="156">
                  <c:v>-0.864949872223292</c:v>
                </c:pt>
                <c:pt idx="157">
                  <c:v>-0.75742671650597515</c:v>
                </c:pt>
                <c:pt idx="158">
                  <c:v>-0.64973419964557877</c:v>
                </c:pt>
                <c:pt idx="159">
                  <c:v>-0.43349753694577942</c:v>
                </c:pt>
                <c:pt idx="160">
                  <c:v>-0.21691973969626588</c:v>
                </c:pt>
                <c:pt idx="161">
                  <c:v>0</c:v>
                </c:pt>
                <c:pt idx="162">
                  <c:v>0.22716049382719916</c:v>
                </c:pt>
                <c:pt idx="163">
                  <c:v>0.45472518782131033</c:v>
                </c:pt>
                <c:pt idx="164">
                  <c:v>0.68269516176908951</c:v>
                </c:pt>
                <c:pt idx="165">
                  <c:v>1.0496088721655354</c:v>
                </c:pt>
                <c:pt idx="166">
                  <c:v>1.4171043504112504</c:v>
                </c:pt>
                <c:pt idx="167">
                  <c:v>1.7851829812555451</c:v>
                </c:pt>
                <c:pt idx="168">
                  <c:v>2.1118381915526356</c:v>
                </c:pt>
                <c:pt idx="169">
                  <c:v>2.4382991376746759</c:v>
                </c:pt>
                <c:pt idx="170">
                  <c:v>2.7645659928656556</c:v>
                </c:pt>
                <c:pt idx="171">
                  <c:v>2.9685335444290502</c:v>
                </c:pt>
                <c:pt idx="172">
                  <c:v>3.171936758893267</c:v>
                </c:pt>
                <c:pt idx="173">
                  <c:v>3.3747779751332132</c:v>
                </c:pt>
                <c:pt idx="174">
                  <c:v>3.5376428852976147</c:v>
                </c:pt>
                <c:pt idx="175">
                  <c:v>3.7000590434954006</c:v>
                </c:pt>
                <c:pt idx="176">
                  <c:v>3.8620283018867951</c:v>
                </c:pt>
                <c:pt idx="177">
                  <c:v>3.772660460558555</c:v>
                </c:pt>
                <c:pt idx="178">
                  <c:v>3.683799101035774</c:v>
                </c:pt>
                <c:pt idx="179">
                  <c:v>3.5954399298450994</c:v>
                </c:pt>
                <c:pt idx="180">
                  <c:v>3.3401301097194107</c:v>
                </c:pt>
                <c:pt idx="181">
                  <c:v>3.0865989356555446</c:v>
                </c:pt>
                <c:pt idx="182">
                  <c:v>2.8348278854497977</c:v>
                </c:pt>
                <c:pt idx="183">
                  <c:v>2.6523159715548701</c:v>
                </c:pt>
                <c:pt idx="184">
                  <c:v>2.4710276793410486</c:v>
                </c:pt>
                <c:pt idx="185">
                  <c:v>2.2909507445589554</c:v>
                </c:pt>
                <c:pt idx="186">
                  <c:v>2.0462548777005338</c:v>
                </c:pt>
                <c:pt idx="187">
                  <c:v>1.80299867147464</c:v>
                </c:pt>
                <c:pt idx="188">
                  <c:v>1.5611694578484077</c:v>
                </c:pt>
                <c:pt idx="189">
                  <c:v>1.4447592067988779</c:v>
                </c:pt>
                <c:pt idx="190">
                  <c:v>1.3288097257562868</c:v>
                </c:pt>
                <c:pt idx="191">
                  <c:v>1.2133182844243748</c:v>
                </c:pt>
                <c:pt idx="192">
                  <c:v>1.1744808794512949</c:v>
                </c:pt>
                <c:pt idx="193">
                  <c:v>1.135723671860319</c:v>
                </c:pt>
                <c:pt idx="194">
                  <c:v>1.0970464135021274</c:v>
                </c:pt>
                <c:pt idx="195">
                  <c:v>0.86500655307995089</c:v>
                </c:pt>
                <c:pt idx="196">
                  <c:v>0.62996541732871947</c:v>
                </c:pt>
                <c:pt idx="197">
                  <c:v>0.39567002612915303</c:v>
                </c:pt>
                <c:pt idx="198">
                  <c:v>0.26487595597836844</c:v>
                </c:pt>
                <c:pt idx="199">
                  <c:v>0.13422818791946156</c:v>
                </c:pt>
                <c:pt idx="200">
                  <c:v>3.7264766163787044E-3</c:v>
                </c:pt>
                <c:pt idx="201">
                  <c:v>-0.34999534580654768</c:v>
                </c:pt>
                <c:pt idx="202">
                  <c:v>-0.70312499999997158</c:v>
                </c:pt>
                <c:pt idx="203">
                  <c:v>-1.0556639717498086</c:v>
                </c:pt>
                <c:pt idx="204">
                  <c:v>-1.4543090638929783</c:v>
                </c:pt>
                <c:pt idx="205">
                  <c:v>-1.8524361948955743</c:v>
                </c:pt>
                <c:pt idx="206">
                  <c:v>-2.2500463735856044</c:v>
                </c:pt>
                <c:pt idx="207">
                  <c:v>-2.4818087318087265</c:v>
                </c:pt>
                <c:pt idx="208">
                  <c:v>-2.7065685837419977</c:v>
                </c:pt>
                <c:pt idx="209">
                  <c:v>-2.9316627007733445</c:v>
                </c:pt>
                <c:pt idx="210">
                  <c:v>-3.3710373567495111</c:v>
                </c:pt>
                <c:pt idx="211">
                  <c:v>-3.8110664283586573</c:v>
                </c:pt>
                <c:pt idx="212">
                  <c:v>-4.2517513787449843</c:v>
                </c:pt>
                <c:pt idx="213">
                  <c:v>-4.6649354531358114</c:v>
                </c:pt>
                <c:pt idx="214">
                  <c:v>-5.0803641676969846</c:v>
                </c:pt>
                <c:pt idx="215">
                  <c:v>-5.4980558634032803</c:v>
                </c:pt>
                <c:pt idx="216">
                  <c:v>-5.8748138794127271</c:v>
                </c:pt>
                <c:pt idx="217">
                  <c:v>-6.2541369593585188</c:v>
                </c:pt>
                <c:pt idx="218">
                  <c:v>-6.6360513881245708</c:v>
                </c:pt>
                <c:pt idx="219">
                  <c:v>-6.9572665841819799</c:v>
                </c:pt>
                <c:pt idx="220">
                  <c:v>-7.2840095465393802</c:v>
                </c:pt>
                <c:pt idx="221">
                  <c:v>-7.6127549554725675</c:v>
                </c:pt>
                <c:pt idx="222">
                  <c:v>-7.6049287639584122</c:v>
                </c:pt>
                <c:pt idx="223">
                  <c:v>-7.5970192586857479</c:v>
                </c:pt>
                <c:pt idx="224">
                  <c:v>-7.5890251021599227</c:v>
                </c:pt>
                <c:pt idx="225">
                  <c:v>-7.0448755633940863</c:v>
                </c:pt>
                <c:pt idx="226">
                  <c:v>-6.4929938819814481</c:v>
                </c:pt>
                <c:pt idx="227">
                  <c:v>-5.9332140727489673</c:v>
                </c:pt>
                <c:pt idx="228">
                  <c:v>-5.0861033239887945</c:v>
                </c:pt>
                <c:pt idx="229">
                  <c:v>-4.2263465805931162</c:v>
                </c:pt>
                <c:pt idx="230">
                  <c:v>-3.3536585365853853</c:v>
                </c:pt>
                <c:pt idx="231">
                  <c:v>-2.4754500818330598</c:v>
                </c:pt>
                <c:pt idx="232">
                  <c:v>-1.5856672158154765</c:v>
                </c:pt>
                <c:pt idx="233">
                  <c:v>-0.68407960199004947</c:v>
                </c:pt>
                <c:pt idx="234">
                  <c:v>0.36465930402165725</c:v>
                </c:pt>
                <c:pt idx="235">
                  <c:v>1.4243820695433129</c:v>
                </c:pt>
                <c:pt idx="236">
                  <c:v>2.4952621604547858</c:v>
                </c:pt>
                <c:pt idx="237">
                  <c:v>3.1833034679034284</c:v>
                </c:pt>
                <c:pt idx="238">
                  <c:v>3.8729421696918536</c:v>
                </c:pt>
                <c:pt idx="239">
                  <c:v>4.5641838351822486</c:v>
                </c:pt>
                <c:pt idx="240">
                  <c:v>4.8628691983122678</c:v>
                </c:pt>
                <c:pt idx="241">
                  <c:v>5.1606108478146666</c:v>
                </c:pt>
                <c:pt idx="242">
                  <c:v>5.4574132492113847</c:v>
                </c:pt>
                <c:pt idx="243">
                  <c:v>5.5380742605412507</c:v>
                </c:pt>
                <c:pt idx="244">
                  <c:v>5.6183301946013842</c:v>
                </c:pt>
                <c:pt idx="245">
                  <c:v>5.6981840951784761</c:v>
                </c:pt>
                <c:pt idx="246">
                  <c:v>5.2216339665732647</c:v>
                </c:pt>
                <c:pt idx="247">
                  <c:v>4.750103263114454</c:v>
                </c:pt>
                <c:pt idx="248">
                  <c:v>4.283513097072472</c:v>
                </c:pt>
                <c:pt idx="249">
                  <c:v>3.6571662069670339</c:v>
                </c:pt>
                <c:pt idx="250">
                  <c:v>3.0376917606421046</c:v>
                </c:pt>
                <c:pt idx="251">
                  <c:v>2.4249772658381517</c:v>
                </c:pt>
                <c:pt idx="252">
                  <c:v>1.7100895282164714</c:v>
                </c:pt>
                <c:pt idx="253">
                  <c:v>1.0015022533800675</c:v>
                </c:pt>
                <c:pt idx="254">
                  <c:v>0.29913251570445709</c:v>
                </c:pt>
                <c:pt idx="255">
                  <c:v>-0.35778175313060956</c:v>
                </c:pt>
                <c:pt idx="256">
                  <c:v>-1.0104011887073057</c:v>
                </c:pt>
                <c:pt idx="257">
                  <c:v>-1.6587677725118795</c:v>
                </c:pt>
                <c:pt idx="258">
                  <c:v>-1.9337016574585846</c:v>
                </c:pt>
                <c:pt idx="259">
                  <c:v>-2.2082018927444835</c:v>
                </c:pt>
                <c:pt idx="260">
                  <c:v>-2.4822695035461066</c:v>
                </c:pt>
                <c:pt idx="261">
                  <c:v>-2.5820439538779993</c:v>
                </c:pt>
                <c:pt idx="262">
                  <c:v>-2.6819167816998686</c:v>
                </c:pt>
                <c:pt idx="263">
                  <c:v>-2.7818881325836031</c:v>
                </c:pt>
                <c:pt idx="264">
                  <c:v>-2.3934328948669616</c:v>
                </c:pt>
                <c:pt idx="265">
                  <c:v>-2.002974714923127</c:v>
                </c:pt>
                <c:pt idx="266">
                  <c:v>-1.6104980614375108</c:v>
                </c:pt>
                <c:pt idx="267">
                  <c:v>-1.0472770795930302</c:v>
                </c:pt>
                <c:pt idx="268">
                  <c:v>-0.48033623536474579</c:v>
                </c:pt>
                <c:pt idx="269">
                  <c:v>9.0361445783159411E-2</c:v>
                </c:pt>
                <c:pt idx="270">
                  <c:v>0.55331991951710791</c:v>
                </c:pt>
                <c:pt idx="271">
                  <c:v>1.0181451612903061</c:v>
                </c:pt>
                <c:pt idx="272">
                  <c:v>1.4848484848484844</c:v>
                </c:pt>
                <c:pt idx="273">
                  <c:v>1.952453211937268</c:v>
                </c:pt>
                <c:pt idx="274">
                  <c:v>2.4214792299898704</c:v>
                </c:pt>
                <c:pt idx="275">
                  <c:v>2.8919330289193255</c:v>
                </c:pt>
                <c:pt idx="276">
                  <c:v>2.9384942750024976</c:v>
                </c:pt>
                <c:pt idx="277">
                  <c:v>2.9849236061924245</c:v>
                </c:pt>
                <c:pt idx="278">
                  <c:v>3.0312215822976327</c:v>
                </c:pt>
                <c:pt idx="279">
                  <c:v>2.9634109464771683</c:v>
                </c:pt>
                <c:pt idx="280">
                  <c:v>2.8959276018099729</c:v>
                </c:pt>
                <c:pt idx="281">
                  <c:v>2.8287691844718807</c:v>
                </c:pt>
                <c:pt idx="282">
                  <c:v>2.651325662831411</c:v>
                </c:pt>
                <c:pt idx="283">
                  <c:v>2.4748029138808647</c:v>
                </c:pt>
                <c:pt idx="284">
                  <c:v>2.2991937891908094</c:v>
                </c:pt>
                <c:pt idx="285">
                  <c:v>1.8952173050208501</c:v>
                </c:pt>
                <c:pt idx="286">
                  <c:v>1.4937184686912843</c:v>
                </c:pt>
                <c:pt idx="287">
                  <c:v>1.094674556213036</c:v>
                </c:pt>
                <c:pt idx="288">
                  <c:v>0.76779210552220434</c:v>
                </c:pt>
                <c:pt idx="289">
                  <c:v>0.4421300844959859</c:v>
                </c:pt>
                <c:pt idx="290">
                  <c:v>0.11768167107975103</c:v>
                </c:pt>
                <c:pt idx="291">
                  <c:v>-0.23494860499265258</c:v>
                </c:pt>
                <c:pt idx="292">
                  <c:v>-0.58633831720904084</c:v>
                </c:pt>
                <c:pt idx="293">
                  <c:v>-0.93649400058532706</c:v>
                </c:pt>
                <c:pt idx="294">
                  <c:v>-1.1208576998050717</c:v>
                </c:pt>
                <c:pt idx="295">
                  <c:v>-1.304898237413596</c:v>
                </c:pt>
                <c:pt idx="296">
                  <c:v>-1.4886164623467835</c:v>
                </c:pt>
                <c:pt idx="297">
                  <c:v>-1.334112377057167</c:v>
                </c:pt>
                <c:pt idx="298">
                  <c:v>-1.1793372319688302</c:v>
                </c:pt>
                <c:pt idx="299">
                  <c:v>-1.0242903131401846</c:v>
                </c:pt>
                <c:pt idx="300">
                  <c:v>-0.674025593435573</c:v>
                </c:pt>
                <c:pt idx="301">
                  <c:v>-0.32280152597084566</c:v>
                </c:pt>
                <c:pt idx="302">
                  <c:v>2.9385836027032042E-2</c:v>
                </c:pt>
                <c:pt idx="303">
                  <c:v>0.40231576881562603</c:v>
                </c:pt>
                <c:pt idx="304">
                  <c:v>0.77656541826401337</c:v>
                </c:pt>
                <c:pt idx="305">
                  <c:v>1.1521418020679306</c:v>
                </c:pt>
                <c:pt idx="306">
                  <c:v>1.4292755051749566</c:v>
                </c:pt>
                <c:pt idx="307">
                  <c:v>1.7069560927478875</c:v>
                </c:pt>
                <c:pt idx="308">
                  <c:v>1.9851851851851734</c:v>
                </c:pt>
                <c:pt idx="309">
                  <c:v>2.0232925384918872</c:v>
                </c:pt>
                <c:pt idx="310">
                  <c:v>2.0613472729065876</c:v>
                </c:pt>
                <c:pt idx="311">
                  <c:v>2.0993494973388493</c:v>
                </c:pt>
                <c:pt idx="312">
                  <c:v>1.8489378442171613</c:v>
                </c:pt>
                <c:pt idx="313">
                  <c:v>1.5996074582924393</c:v>
                </c:pt>
                <c:pt idx="314">
                  <c:v>1.3513513513513402</c:v>
                </c:pt>
                <c:pt idx="315">
                  <c:v>0.97732603596563195</c:v>
                </c:pt>
                <c:pt idx="316">
                  <c:v>0.60476004682014661</c:v>
                </c:pt>
                <c:pt idx="317">
                  <c:v>0.23364485981312555</c:v>
                </c:pt>
                <c:pt idx="318">
                  <c:v>-0.21379980563652623</c:v>
                </c:pt>
                <c:pt idx="319">
                  <c:v>-0.65968180054323966</c:v>
                </c:pt>
                <c:pt idx="320">
                  <c:v>-1.104009296920367</c:v>
                </c:pt>
                <c:pt idx="321">
                  <c:v>-1.5284898906839288</c:v>
                </c:pt>
                <c:pt idx="322">
                  <c:v>-1.9520680324700379</c:v>
                </c:pt>
                <c:pt idx="323">
                  <c:v>-2.3747465971619022</c:v>
                </c:pt>
                <c:pt idx="324">
                  <c:v>-2.6458091927385254</c:v>
                </c:pt>
                <c:pt idx="325">
                  <c:v>-2.9170288805177336</c:v>
                </c:pt>
                <c:pt idx="326">
                  <c:v>-3.1884057971014386</c:v>
                </c:pt>
                <c:pt idx="327">
                  <c:v>-3.2423538521099857</c:v>
                </c:pt>
                <c:pt idx="328">
                  <c:v>-3.2964902074849789</c:v>
                </c:pt>
                <c:pt idx="329">
                  <c:v>-3.3508158508158488</c:v>
                </c:pt>
                <c:pt idx="330">
                  <c:v>-3.1651733541098395</c:v>
                </c:pt>
                <c:pt idx="331">
                  <c:v>-2.978515625</c:v>
                </c:pt>
                <c:pt idx="332">
                  <c:v>-2.7908343125734518</c:v>
                </c:pt>
                <c:pt idx="333">
                  <c:v>-2.505157677571475</c:v>
                </c:pt>
                <c:pt idx="334">
                  <c:v>-2.2176227084565454</c:v>
                </c:pt>
                <c:pt idx="335">
                  <c:v>-1.9282112132898277</c:v>
                </c:pt>
                <c:pt idx="336">
                  <c:v>-1.6167427097797997</c:v>
                </c:pt>
                <c:pt idx="337">
                  <c:v>-1.303352900208921</c:v>
                </c:pt>
                <c:pt idx="338">
                  <c:v>-0.98802395209580141</c:v>
                </c:pt>
                <c:pt idx="339">
                  <c:v>-0.71021306391915573</c:v>
                </c:pt>
                <c:pt idx="340">
                  <c:v>-0.43112091437735955</c:v>
                </c:pt>
                <c:pt idx="341">
                  <c:v>-0.15073861923423237</c:v>
                </c:pt>
                <c:pt idx="342">
                  <c:v>-0.16091722820073073</c:v>
                </c:pt>
                <c:pt idx="343">
                  <c:v>-0.17111222949168337</c:v>
                </c:pt>
                <c:pt idx="344">
                  <c:v>-0.18132366273798084</c:v>
                </c:pt>
                <c:pt idx="345">
                  <c:v>-0.10076582023377512</c:v>
                </c:pt>
                <c:pt idx="346">
                  <c:v>-2.0159258139301528E-2</c:v>
                </c:pt>
                <c:pt idx="347">
                  <c:v>6.0496067755593685E-2</c:v>
                </c:pt>
                <c:pt idx="348">
                  <c:v>0.15122492186712577</c:v>
                </c:pt>
                <c:pt idx="349">
                  <c:v>0.24193548387097508</c:v>
                </c:pt>
                <c:pt idx="350">
                  <c:v>0.33262775929844679</c:v>
                </c:pt>
                <c:pt idx="351">
                  <c:v>0.40298206729801223</c:v>
                </c:pt>
                <c:pt idx="352">
                  <c:v>0.47326553217197898</c:v>
                </c:pt>
                <c:pt idx="353">
                  <c:v>0.54347826086953432</c:v>
                </c:pt>
                <c:pt idx="354">
                  <c:v>0.86632416641481313</c:v>
                </c:pt>
                <c:pt idx="355">
                  <c:v>1.1897559991933804</c:v>
                </c:pt>
                <c:pt idx="356">
                  <c:v>1.5137753557371951</c:v>
                </c:pt>
                <c:pt idx="357">
                  <c:v>1.5432721404075096</c:v>
                </c:pt>
                <c:pt idx="358">
                  <c:v>1.5727391874180938</c:v>
                </c:pt>
                <c:pt idx="359">
                  <c:v>1.602176541717057</c:v>
                </c:pt>
                <c:pt idx="360">
                  <c:v>1.5804308435675409</c:v>
                </c:pt>
                <c:pt idx="361">
                  <c:v>1.5587288817377214</c:v>
                </c:pt>
                <c:pt idx="362">
                  <c:v>1.5370705244122718</c:v>
                </c:pt>
                <c:pt idx="363">
                  <c:v>1.3546056592413862</c:v>
                </c:pt>
                <c:pt idx="364">
                  <c:v>1.1725796752855899</c:v>
                </c:pt>
                <c:pt idx="365">
                  <c:v>0.99099099099095156</c:v>
                </c:pt>
                <c:pt idx="366">
                  <c:v>0.72905223209825465</c:v>
                </c:pt>
                <c:pt idx="367">
                  <c:v>0.4683140693503276</c:v>
                </c:pt>
                <c:pt idx="368">
                  <c:v>0.20876826722336261</c:v>
                </c:pt>
                <c:pt idx="369">
                  <c:v>0.1390682427734049</c:v>
                </c:pt>
                <c:pt idx="370">
                  <c:v>6.947890818858582E-2</c:v>
                </c:pt>
                <c:pt idx="371">
                  <c:v>0</c:v>
                </c:pt>
                <c:pt idx="372">
                  <c:v>-9.9098206322310034E-3</c:v>
                </c:pt>
                <c:pt idx="373">
                  <c:v>-1.9803940984246537E-2</c:v>
                </c:pt>
                <c:pt idx="374">
                  <c:v>-2.9682398337783411E-2</c:v>
                </c:pt>
                <c:pt idx="375">
                  <c:v>0.33660033660036959</c:v>
                </c:pt>
                <c:pt idx="376">
                  <c:v>0.70331847449234886</c:v>
                </c:pt>
                <c:pt idx="377">
                  <c:v>1.0704727921498858</c:v>
                </c:pt>
                <c:pt idx="378">
                  <c:v>1.4376363275828083</c:v>
                </c:pt>
                <c:pt idx="379">
                  <c:v>1.8050183477139825</c:v>
                </c:pt>
                <c:pt idx="380">
                  <c:v>2.172619047619051</c:v>
                </c:pt>
                <c:pt idx="381">
                  <c:v>2.5195913103858629</c:v>
                </c:pt>
                <c:pt idx="382">
                  <c:v>2.8664947431065002</c:v>
                </c:pt>
                <c:pt idx="383">
                  <c:v>3.2133293662600266</c:v>
                </c:pt>
                <c:pt idx="384">
                  <c:v>3.3597621407333946</c:v>
                </c:pt>
                <c:pt idx="385">
                  <c:v>3.5059918787758448</c:v>
                </c:pt>
                <c:pt idx="386">
                  <c:v>3.6520190023752832</c:v>
                </c:pt>
                <c:pt idx="387">
                  <c:v>3.5619141588554442</c:v>
                </c:pt>
                <c:pt idx="388">
                  <c:v>3.4723588432028265</c:v>
                </c:pt>
                <c:pt idx="389">
                  <c:v>3.3833480435422132</c:v>
                </c:pt>
                <c:pt idx="390">
                  <c:v>3.1179747825237172</c:v>
                </c:pt>
                <c:pt idx="391">
                  <c:v>2.8543594739405904</c:v>
                </c:pt>
                <c:pt idx="392">
                  <c:v>2.5924847072531492</c:v>
                </c:pt>
                <c:pt idx="393">
                  <c:v>2.2544750846638095</c:v>
                </c:pt>
                <c:pt idx="394">
                  <c:v>1.9188120721242257</c:v>
                </c:pt>
                <c:pt idx="395">
                  <c:v>1.5854713173825559</c:v>
                </c:pt>
                <c:pt idx="396">
                  <c:v>1.4095311151596519</c:v>
                </c:pt>
                <c:pt idx="397">
                  <c:v>1.2343316429049906</c:v>
                </c:pt>
                <c:pt idx="398">
                  <c:v>1.0598682325981201</c:v>
                </c:pt>
                <c:pt idx="399">
                  <c:v>0.75266768292682684</c:v>
                </c:pt>
                <c:pt idx="400">
                  <c:v>0.44681053332067222</c:v>
                </c:pt>
                <c:pt idx="401">
                  <c:v>0.14228799089357835</c:v>
                </c:pt>
                <c:pt idx="402">
                  <c:v>-7.5829383886244273E-2</c:v>
                </c:pt>
                <c:pt idx="403">
                  <c:v>-0.29361621519230141</c:v>
                </c:pt>
                <c:pt idx="404">
                  <c:v>-0.51107325383308932</c:v>
                </c:pt>
                <c:pt idx="405">
                  <c:v>-0.8610900832702697</c:v>
                </c:pt>
                <c:pt idx="406">
                  <c:v>-1.2109744560075626</c:v>
                </c:pt>
                <c:pt idx="407">
                  <c:v>-1.5607264472190678</c:v>
                </c:pt>
                <c:pt idx="408">
                  <c:v>-2.7987897125567258</c:v>
                </c:pt>
                <c:pt idx="409">
                  <c:v>-4.0359168241966046</c:v>
                </c:pt>
                <c:pt idx="410">
                  <c:v>-5.2721088435374241</c:v>
                </c:pt>
                <c:pt idx="411">
                  <c:v>-6.8557919621749477</c:v>
                </c:pt>
                <c:pt idx="412">
                  <c:v>-8.4421730077607435</c:v>
                </c:pt>
                <c:pt idx="413">
                  <c:v>-10.031258880363737</c:v>
                </c:pt>
                <c:pt idx="414">
                  <c:v>-11.39252513754505</c:v>
                </c:pt>
                <c:pt idx="415">
                  <c:v>-12.757670751401136</c:v>
                </c:pt>
                <c:pt idx="416">
                  <c:v>-14.126712328767098</c:v>
                </c:pt>
                <c:pt idx="417">
                  <c:v>-14.94702682065477</c:v>
                </c:pt>
                <c:pt idx="418">
                  <c:v>-15.772840452020688</c:v>
                </c:pt>
                <c:pt idx="419">
                  <c:v>-16.604208705678872</c:v>
                </c:pt>
                <c:pt idx="420">
                  <c:v>-15.564202334630338</c:v>
                </c:pt>
                <c:pt idx="421">
                  <c:v>-14.498177878459558</c:v>
                </c:pt>
                <c:pt idx="422">
                  <c:v>-13.405146618791136</c:v>
                </c:pt>
                <c:pt idx="423">
                  <c:v>-10.883248730964439</c:v>
                </c:pt>
                <c:pt idx="424">
                  <c:v>-8.2695885879677604</c:v>
                </c:pt>
                <c:pt idx="425">
                  <c:v>-5.5590650663297652</c:v>
                </c:pt>
                <c:pt idx="426">
                  <c:v>-2.7406059308425483</c:v>
                </c:pt>
                <c:pt idx="427">
                  <c:v>0.17421602787455015</c:v>
                </c:pt>
                <c:pt idx="428">
                  <c:v>3.1904287138584237</c:v>
                </c:pt>
                <c:pt idx="429">
                  <c:v>5.7120412972730321</c:v>
                </c:pt>
                <c:pt idx="430">
                  <c:v>8.3001705514496962</c:v>
                </c:pt>
                <c:pt idx="431">
                  <c:v>10.95748358105773</c:v>
                </c:pt>
                <c:pt idx="432">
                  <c:v>11.981566820276484</c:v>
                </c:pt>
                <c:pt idx="433">
                  <c:v>13.005414122796893</c:v>
                </c:pt>
                <c:pt idx="434">
                  <c:v>14.029025570145137</c:v>
                </c:pt>
                <c:pt idx="435">
                  <c:v>13.465481886534519</c:v>
                </c:pt>
                <c:pt idx="436">
                  <c:v>12.914131169709279</c:v>
                </c:pt>
                <c:pt idx="437">
                  <c:v>12.374581939799327</c:v>
                </c:pt>
                <c:pt idx="438">
                  <c:v>11.359383599339566</c:v>
                </c:pt>
                <c:pt idx="439">
                  <c:v>10.369565217391312</c:v>
                </c:pt>
                <c:pt idx="440">
                  <c:v>9.4041867954911567</c:v>
                </c:pt>
                <c:pt idx="441">
                  <c:v>8.3439490445859974</c:v>
                </c:pt>
                <c:pt idx="442">
                  <c:v>7.307086614173258</c:v>
                </c:pt>
                <c:pt idx="443">
                  <c:v>6.2928348909657217</c:v>
                </c:pt>
                <c:pt idx="444">
                  <c:v>5.2983539094650212</c:v>
                </c:pt>
                <c:pt idx="445">
                  <c:v>4.322120285423054</c:v>
                </c:pt>
                <c:pt idx="446">
                  <c:v>3.363636363636374</c:v>
                </c:pt>
                <c:pt idx="447">
                  <c:v>2.60040160642572</c:v>
                </c:pt>
                <c:pt idx="448">
                  <c:v>1.8463073852295508</c:v>
                </c:pt>
                <c:pt idx="449">
                  <c:v>1.1011904761904816</c:v>
                </c:pt>
                <c:pt idx="450">
                  <c:v>0.44479588810912674</c:v>
                </c:pt>
                <c:pt idx="451">
                  <c:v>-0.20681504825684272</c:v>
                </c:pt>
                <c:pt idx="452">
                  <c:v>-0.8536944362672898</c:v>
                </c:pt>
                <c:pt idx="453">
                  <c:v>-1.3227513227513299</c:v>
                </c:pt>
                <c:pt idx="454">
                  <c:v>-1.7904314646316521</c:v>
                </c:pt>
                <c:pt idx="455">
                  <c:v>-2.2567409144197086</c:v>
                </c:pt>
                <c:pt idx="456">
                  <c:v>-2.4523693209575299</c:v>
                </c:pt>
                <c:pt idx="457">
                  <c:v>-2.6480359585694941</c:v>
                </c:pt>
                <c:pt idx="458">
                  <c:v>-2.8437408384638161</c:v>
                </c:pt>
                <c:pt idx="459">
                  <c:v>-2.9357079949114677</c:v>
                </c:pt>
                <c:pt idx="460">
                  <c:v>-3.0279274865262096</c:v>
                </c:pt>
                <c:pt idx="461">
                  <c:v>-3.1204003532528617</c:v>
                </c:pt>
                <c:pt idx="462">
                  <c:v>-2.8439283605589338</c:v>
                </c:pt>
                <c:pt idx="463">
                  <c:v>-2.5658738774301639</c:v>
                </c:pt>
                <c:pt idx="464">
                  <c:v>-2.2862232779097269</c:v>
                </c:pt>
                <c:pt idx="465">
                  <c:v>-1.7873100983020294</c:v>
                </c:pt>
                <c:pt idx="466">
                  <c:v>-1.2851165570830574</c:v>
                </c:pt>
                <c:pt idx="467">
                  <c:v>-0.77961019490253136</c:v>
                </c:pt>
                <c:pt idx="468">
                  <c:v>-0.47075320512817598</c:v>
                </c:pt>
                <c:pt idx="469">
                  <c:v>-0.16059419853456802</c:v>
                </c:pt>
                <c:pt idx="470">
                  <c:v>0.15087507543753986</c:v>
                </c:pt>
                <c:pt idx="471">
                  <c:v>0.60489968746848888</c:v>
                </c:pt>
                <c:pt idx="472">
                  <c:v>1.0610347615197924</c:v>
                </c:pt>
                <c:pt idx="473">
                  <c:v>1.5192950470981401</c:v>
                </c:pt>
                <c:pt idx="474">
                  <c:v>1.6003241162766813</c:v>
                </c:pt>
                <c:pt idx="475">
                  <c:v>1.681353185455265</c:v>
                </c:pt>
                <c:pt idx="476">
                  <c:v>1.7623822546338062</c:v>
                </c:pt>
              </c:numCache>
            </c:numRef>
          </c:val>
          <c:smooth val="0"/>
        </c:ser>
        <c:ser>
          <c:idx val="3"/>
          <c:order val="3"/>
          <c:tx>
            <c:v>Industrial Production</c:v>
          </c:tx>
          <c:spPr>
            <a:ln w="25400">
              <a:solidFill>
                <a:srgbClr val="C00000">
                  <a:alpha val="34000"/>
                </a:srgbClr>
              </a:solidFill>
              <a:prstDash val="sysDash"/>
            </a:ln>
          </c:spPr>
          <c:marker>
            <c:symbol val="none"/>
          </c:marker>
          <c:val>
            <c:numRef>
              <c:f>'Monthly Data'!$CKB$692:$CKB$1183</c:f>
              <c:numCache>
                <c:formatCode>General</c:formatCode>
                <c:ptCount val="492"/>
                <c:pt idx="263" formatCode="#,##0.0">
                  <c:v>-2.7089783281733588</c:v>
                </c:pt>
                <c:pt idx="264" formatCode="#,##0.0">
                  <c:v>-2.9944338758542983</c:v>
                </c:pt>
                <c:pt idx="265" formatCode="#,##0.0">
                  <c:v>-3.5153222965833066</c:v>
                </c:pt>
                <c:pt idx="266" formatCode="#,##0.0">
                  <c:v>-3.5044071651975912</c:v>
                </c:pt>
                <c:pt idx="267" formatCode="#,##0.0">
                  <c:v>-3.1041814316087653</c:v>
                </c:pt>
                <c:pt idx="268" formatCode="#,##0.0">
                  <c:v>-3.5288234873919322</c:v>
                </c:pt>
                <c:pt idx="269" formatCode="#,##0.0">
                  <c:v>-2.5468111055312477</c:v>
                </c:pt>
                <c:pt idx="270" formatCode="#,##0.0">
                  <c:v>-2.8190122751927049</c:v>
                </c:pt>
                <c:pt idx="271" formatCode="#,##0.0">
                  <c:v>-3.2350415115946163</c:v>
                </c:pt>
                <c:pt idx="272" formatCode="#,##0.0">
                  <c:v>-2.2995113538373175</c:v>
                </c:pt>
                <c:pt idx="273" formatCode="#,##0.0">
                  <c:v>-2.153625269203161</c:v>
                </c:pt>
                <c:pt idx="274" formatCode="#,##0.0">
                  <c:v>-1.6101083032490919</c:v>
                </c:pt>
                <c:pt idx="275" formatCode="#,##0.0">
                  <c:v>-1.1571562884212057</c:v>
                </c:pt>
                <c:pt idx="276" formatCode="#,##0.0">
                  <c:v>-0.82800697269028944</c:v>
                </c:pt>
                <c:pt idx="277" formatCode="#,##0.0">
                  <c:v>6.5712616822438008E-2</c:v>
                </c:pt>
                <c:pt idx="278" formatCode="#,##0.0">
                  <c:v>2.6298342541436455</c:v>
                </c:pt>
                <c:pt idx="279" formatCode="#,##0.0">
                  <c:v>1.3750731421884126</c:v>
                </c:pt>
                <c:pt idx="280" formatCode="#,##0.0">
                  <c:v>3.8059977786005277</c:v>
                </c:pt>
                <c:pt idx="281" formatCode="#,##0.0">
                  <c:v>2.9814487632509099</c:v>
                </c:pt>
                <c:pt idx="282" formatCode="#,##0.0">
                  <c:v>2.8053168833076541</c:v>
                </c:pt>
                <c:pt idx="283" formatCode="#,##0.0">
                  <c:v>4.0384615384615472</c:v>
                </c:pt>
                <c:pt idx="284" formatCode="#,##0.0">
                  <c:v>3.7069726390114681</c:v>
                </c:pt>
                <c:pt idx="285" formatCode="#,##0.0">
                  <c:v>3.396918561995605</c:v>
                </c:pt>
                <c:pt idx="286" formatCode="#,##0.0">
                  <c:v>3.7205547809495982</c:v>
                </c:pt>
                <c:pt idx="287" formatCode="#,##0.0">
                  <c:v>3.3584546718372792</c:v>
                </c:pt>
                <c:pt idx="288" formatCode="#,##0.0">
                  <c:v>3.0174307895122467</c:v>
                </c:pt>
                <c:pt idx="289" formatCode="#,##0.0">
                  <c:v>2.1524990879241415</c:v>
                </c:pt>
                <c:pt idx="290" formatCode="#,##0.0">
                  <c:v>0.12919896640828199</c:v>
                </c:pt>
                <c:pt idx="291" formatCode="#,##0.0">
                  <c:v>0.2380952380952408</c:v>
                </c:pt>
                <c:pt idx="292" formatCode="#,##0.0">
                  <c:v>-1.2697053998145407</c:v>
                </c:pt>
                <c:pt idx="293" formatCode="#,##0.0">
                  <c:v>-0.76488669669028297</c:v>
                </c:pt>
                <c:pt idx="294" formatCode="#,##0.0">
                  <c:v>-1.2643760268590825</c:v>
                </c:pt>
                <c:pt idx="295" formatCode="#,##0.0">
                  <c:v>-1.0806199345940684</c:v>
                </c:pt>
                <c:pt idx="296" formatCode="#,##0.0">
                  <c:v>-1.3617021276595835</c:v>
                </c:pt>
                <c:pt idx="297" formatCode="#,##0.0">
                  <c:v>-1.3694742070531589</c:v>
                </c:pt>
                <c:pt idx="298" formatCode="#,##0.0">
                  <c:v>-1.0966463846045116</c:v>
                </c:pt>
                <c:pt idx="299" formatCode="#,##0.0">
                  <c:v>-0.38227382132238574</c:v>
                </c:pt>
                <c:pt idx="300" formatCode="#,##0.0">
                  <c:v>0.44788852552252933</c:v>
                </c:pt>
                <c:pt idx="301" formatCode="#,##0.0">
                  <c:v>1.9785714285714278</c:v>
                </c:pt>
                <c:pt idx="302" formatCode="#,##0.0">
                  <c:v>2.5376344086021305</c:v>
                </c:pt>
                <c:pt idx="303" formatCode="#,##0.0">
                  <c:v>2.9151371194126483</c:v>
                </c:pt>
                <c:pt idx="304" formatCode="#,##0.0">
                  <c:v>5.2886352142186297</c:v>
                </c:pt>
                <c:pt idx="305" formatCode="#,##0.0">
                  <c:v>4.2717187725112069</c:v>
                </c:pt>
                <c:pt idx="306" formatCode="#,##0.0">
                  <c:v>4.8545796556214782</c:v>
                </c:pt>
                <c:pt idx="307" formatCode="#,##0.0">
                  <c:v>4.5278137128072444</c:v>
                </c:pt>
                <c:pt idx="308" formatCode="#,##0.0">
                  <c:v>4.4003451251078332</c:v>
                </c:pt>
                <c:pt idx="309" formatCode="#,##0.0">
                  <c:v>4.503597122302196</c:v>
                </c:pt>
                <c:pt idx="310" formatCode="#,##0.0">
                  <c:v>3.8843980256098405</c:v>
                </c:pt>
                <c:pt idx="311" formatCode="#,##0.0">
                  <c:v>2.7714610574189891</c:v>
                </c:pt>
                <c:pt idx="312" formatCode="#,##0.0">
                  <c:v>3.2486375539670007</c:v>
                </c:pt>
                <c:pt idx="313" formatCode="#,##0.0">
                  <c:v>1.8561322406667671</c:v>
                </c:pt>
                <c:pt idx="314" formatCode="#,##0.0">
                  <c:v>1.8666107382550194</c:v>
                </c:pt>
                <c:pt idx="315" formatCode="#,##0.0">
                  <c:v>2.1891173590711901</c:v>
                </c:pt>
                <c:pt idx="316" formatCode="#,##0.0">
                  <c:v>-0.34996225897207012</c:v>
                </c:pt>
                <c:pt idx="317" formatCode="#,##0.0">
                  <c:v>0.80829015544038896</c:v>
                </c:pt>
                <c:pt idx="318" formatCode="#,##0.0">
                  <c:v>0.73138756641138514</c:v>
                </c:pt>
                <c:pt idx="319" formatCode="#,##0.0">
                  <c:v>0.57755775577558666</c:v>
                </c:pt>
                <c:pt idx="320" formatCode="#,##0.0">
                  <c:v>0.16528925619836343</c:v>
                </c:pt>
                <c:pt idx="321" formatCode="#,##0.0">
                  <c:v>3.4421038138489735E-2</c:v>
                </c:pt>
                <c:pt idx="322" formatCode="#,##0.0">
                  <c:v>-0.4544828536014478</c:v>
                </c:pt>
                <c:pt idx="323" formatCode="#,##0.0">
                  <c:v>-0.57391785368552917</c:v>
                </c:pt>
                <c:pt idx="324" formatCode="#,##0.0">
                  <c:v>-1.9810803400054908</c:v>
                </c:pt>
                <c:pt idx="325" formatCode="#,##0.0">
                  <c:v>-2.4343281529362883</c:v>
                </c:pt>
                <c:pt idx="326" formatCode="#,##0.0">
                  <c:v>-4.1658087982979737</c:v>
                </c:pt>
                <c:pt idx="327" formatCode="#,##0.0">
                  <c:v>-4.5582095681335915</c:v>
                </c:pt>
                <c:pt idx="328" formatCode="#,##0.0">
                  <c:v>-5.804985539181942</c:v>
                </c:pt>
                <c:pt idx="329" formatCode="#,##0.0">
                  <c:v>-6.7365679824561511</c:v>
                </c:pt>
                <c:pt idx="330" formatCode="#,##0.0">
                  <c:v>-6.8840331529556948</c:v>
                </c:pt>
                <c:pt idx="331" formatCode="#,##0.0">
                  <c:v>-8.3333333333333428</c:v>
                </c:pt>
                <c:pt idx="332" formatCode="#,##0.0">
                  <c:v>-8.0583058305830519</c:v>
                </c:pt>
                <c:pt idx="333" formatCode="#,##0.0">
                  <c:v>-8.533480145894984</c:v>
                </c:pt>
                <c:pt idx="334" formatCode="#,##0.0">
                  <c:v>-8.7921970116214538</c:v>
                </c:pt>
                <c:pt idx="335" formatCode="#,##0.0">
                  <c:v>-8.7210515334863175</c:v>
                </c:pt>
                <c:pt idx="336" formatCode="#,##0.0">
                  <c:v>-9.0216099027904022</c:v>
                </c:pt>
                <c:pt idx="337" formatCode="#,##0.0">
                  <c:v>-8.6974908373273223</c:v>
                </c:pt>
                <c:pt idx="338" formatCode="#,##0.0">
                  <c:v>-7.6124319679175301</c:v>
                </c:pt>
                <c:pt idx="339" formatCode="#,##0.0">
                  <c:v>-8.2323413409824298</c:v>
                </c:pt>
                <c:pt idx="340" formatCode="#,##0.0">
                  <c:v>-6.5428759412237554</c:v>
                </c:pt>
                <c:pt idx="341" formatCode="#,##0.0">
                  <c:v>-7.2892938496583071</c:v>
                </c:pt>
                <c:pt idx="342" formatCode="#,##0.0">
                  <c:v>-7.0178019714579847</c:v>
                </c:pt>
                <c:pt idx="343" formatCode="#,##0.0">
                  <c:v>-6.6522484898202521</c:v>
                </c:pt>
                <c:pt idx="344" formatCode="#,##0.0">
                  <c:v>-6.6257852228537217</c:v>
                </c:pt>
                <c:pt idx="345" formatCode="#,##0.0">
                  <c:v>-6.4028289820179083</c:v>
                </c:pt>
                <c:pt idx="346" formatCode="#,##0.0">
                  <c:v>-6.1509290860826979</c:v>
                </c:pt>
                <c:pt idx="347" formatCode="#,##0.0">
                  <c:v>-5.6000000000000227</c:v>
                </c:pt>
                <c:pt idx="348" formatCode="#,##0.0">
                  <c:v>-5.0119148281958559</c:v>
                </c:pt>
                <c:pt idx="349" formatCode="#,##0.0">
                  <c:v>-4.8093253049251103</c:v>
                </c:pt>
                <c:pt idx="350" formatCode="#,##0.0">
                  <c:v>-3.5501123943880231</c:v>
                </c:pt>
                <c:pt idx="351" formatCode="#,##0.0">
                  <c:v>-2.5943580526685963</c:v>
                </c:pt>
                <c:pt idx="352" formatCode="#,##0.0">
                  <c:v>-2.3075719649561961</c:v>
                </c:pt>
                <c:pt idx="353" formatCode="#,##0.0">
                  <c:v>7.9258143774296741E-3</c:v>
                </c:pt>
                <c:pt idx="354" formatCode="#,##0.0">
                  <c:v>-0.53797468354429157</c:v>
                </c:pt>
                <c:pt idx="355" formatCode="#,##0.0">
                  <c:v>0.88679396021409218</c:v>
                </c:pt>
                <c:pt idx="356" formatCode="#,##0.0">
                  <c:v>1.0411661060387445</c:v>
                </c:pt>
                <c:pt idx="357" formatCode="#,##0.0">
                  <c:v>0.86012861736332979</c:v>
                </c:pt>
                <c:pt idx="358" formatCode="#,##0.0">
                  <c:v>1.4061742363019647</c:v>
                </c:pt>
                <c:pt idx="359" formatCode="#,##0.0">
                  <c:v>1.3397901533494831</c:v>
                </c:pt>
                <c:pt idx="360" formatCode="#,##0.0">
                  <c:v>1.4647568179978663</c:v>
                </c:pt>
                <c:pt idx="361" formatCode="#,##0.0">
                  <c:v>1.6705863271429422</c:v>
                </c:pt>
                <c:pt idx="362" formatCode="#,##0.0">
                  <c:v>-0.16876958932733999</c:v>
                </c:pt>
                <c:pt idx="363" formatCode="#,##0.0">
                  <c:v>0</c:v>
                </c:pt>
                <c:pt idx="364" formatCode="#,##0.0">
                  <c:v>-0.68860597325645756</c:v>
                </c:pt>
                <c:pt idx="365" formatCode="#,##0.0">
                  <c:v>-1.2442542399746372</c:v>
                </c:pt>
                <c:pt idx="366" formatCode="#,##0.0">
                  <c:v>-1.6703786191536807</c:v>
                </c:pt>
                <c:pt idx="367" formatCode="#,##0.0">
                  <c:v>-1.670890085524249</c:v>
                </c:pt>
                <c:pt idx="368" formatCode="#,##0.0">
                  <c:v>-1.59321496512365</c:v>
                </c:pt>
                <c:pt idx="369" formatCode="#,##0.0">
                  <c:v>-1.2991153263727995</c:v>
                </c:pt>
                <c:pt idx="370" formatCode="#,##0.0">
                  <c:v>-0.852725533949652</c:v>
                </c:pt>
                <c:pt idx="371" formatCode="#,##0.0">
                  <c:v>-0.66900286715517154</c:v>
                </c:pt>
                <c:pt idx="372" formatCode="#,##0.0">
                  <c:v>0.23927261126175381</c:v>
                </c:pt>
                <c:pt idx="373" formatCode="#,##0.0">
                  <c:v>0.46263061338440536</c:v>
                </c:pt>
                <c:pt idx="374" formatCode="#,##0.0">
                  <c:v>2.4472709708581704</c:v>
                </c:pt>
                <c:pt idx="375" formatCode="#,##0.0">
                  <c:v>1.4520657841957672</c:v>
                </c:pt>
                <c:pt idx="376" formatCode="#,##0.0">
                  <c:v>3.5878416512134237</c:v>
                </c:pt>
                <c:pt idx="377" formatCode="#,##0.0">
                  <c:v>2.7365379985555336</c:v>
                </c:pt>
                <c:pt idx="378" formatCode="#,##0.0">
                  <c:v>4.1174567222132623</c:v>
                </c:pt>
                <c:pt idx="379" formatCode="#,##0.0">
                  <c:v>4.6710155432069058</c:v>
                </c:pt>
                <c:pt idx="380" formatCode="#,##0.0">
                  <c:v>5.1953282319774416</c:v>
                </c:pt>
                <c:pt idx="381" formatCode="#,##0.0">
                  <c:v>6.532622739018052</c:v>
                </c:pt>
                <c:pt idx="382" formatCode="#,##0.0">
                  <c:v>6.8322482115585643</c:v>
                </c:pt>
                <c:pt idx="383" formatCode="#,##0.0">
                  <c:v>7.264271969211066</c:v>
                </c:pt>
                <c:pt idx="384" formatCode="#,##0.0">
                  <c:v>6.9541693189051585</c:v>
                </c:pt>
                <c:pt idx="385" formatCode="#,##0.0">
                  <c:v>7.3838824930527664</c:v>
                </c:pt>
                <c:pt idx="386" formatCode="#,##0.0">
                  <c:v>6.5063649222065152</c:v>
                </c:pt>
                <c:pt idx="387" formatCode="#,##0.0">
                  <c:v>7.3461964257472516</c:v>
                </c:pt>
                <c:pt idx="388" formatCode="#,##0.0">
                  <c:v>5.3004358655043262</c:v>
                </c:pt>
                <c:pt idx="389" formatCode="#,##0.0">
                  <c:v>5.8272144977347153</c:v>
                </c:pt>
                <c:pt idx="390" formatCode="#,##0.0">
                  <c:v>5.6794343873824573</c:v>
                </c:pt>
                <c:pt idx="391" formatCode="#,##0.0">
                  <c:v>4.7318611987381587</c:v>
                </c:pt>
                <c:pt idx="392" formatCode="#,##0.0">
                  <c:v>3.8667687595712152</c:v>
                </c:pt>
                <c:pt idx="393" formatCode="#,##0.0">
                  <c:v>3.3047828393845151</c:v>
                </c:pt>
                <c:pt idx="394" formatCode="#,##0.0">
                  <c:v>2.3173576104130547</c:v>
                </c:pt>
                <c:pt idx="395" formatCode="#,##0.0">
                  <c:v>0.83719539542531152</c:v>
                </c:pt>
                <c:pt idx="396" formatCode="#,##0.0">
                  <c:v>0.29013539651836595</c:v>
                </c:pt>
                <c:pt idx="397" formatCode="#,##0.0">
                  <c:v>-8.8724584103488269E-2</c:v>
                </c:pt>
                <c:pt idx="398" formatCode="#,##0.0">
                  <c:v>-1.5936254980079667</c:v>
                </c:pt>
                <c:pt idx="399" formatCode="#,##0.0">
                  <c:v>-0.25782688766113893</c:v>
                </c:pt>
                <c:pt idx="400" formatCode="#,##0.0">
                  <c:v>-0.60610540320791984</c:v>
                </c:pt>
                <c:pt idx="401" formatCode="#,##0.0">
                  <c:v>-0.45025095955122652</c:v>
                </c:pt>
                <c:pt idx="402" formatCode="#,##0.0">
                  <c:v>-0.95574180267607289</c:v>
                </c:pt>
                <c:pt idx="403" formatCode="#,##0.0">
                  <c:v>-1.8953864237437443</c:v>
                </c:pt>
                <c:pt idx="404" formatCode="#,##0.0">
                  <c:v>-1.2311094729082157</c:v>
                </c:pt>
                <c:pt idx="405" formatCode="#,##0.0">
                  <c:v>-2.3185853694328387</c:v>
                </c:pt>
                <c:pt idx="406" formatCode="#,##0.0">
                  <c:v>-3.3311272887712278</c:v>
                </c:pt>
                <c:pt idx="407" formatCode="#,##0.0">
                  <c:v>-3.3654558932542642</c:v>
                </c:pt>
                <c:pt idx="408" formatCode="#,##0.0">
                  <c:v>-5.1108968177434946</c:v>
                </c:pt>
                <c:pt idx="409" formatCode="#,##0.0">
                  <c:v>-7.4224820543180812</c:v>
                </c:pt>
                <c:pt idx="410" formatCode="#,##0.0">
                  <c:v>-6.8975858449542642</c:v>
                </c:pt>
                <c:pt idx="411" formatCode="#,##0.0">
                  <c:v>-10.937961595273265</c:v>
                </c:pt>
                <c:pt idx="412" formatCode="#,##0.0">
                  <c:v>-11.452368558042707</c:v>
                </c:pt>
                <c:pt idx="413" formatCode="#,##0.0">
                  <c:v>-13.709498035144946</c:v>
                </c:pt>
                <c:pt idx="414" formatCode="#,##0.0">
                  <c:v>-14.815914489311155</c:v>
                </c:pt>
                <c:pt idx="415" formatCode="#,##0.0">
                  <c:v>-15.178972592481657</c:v>
                </c:pt>
                <c:pt idx="416" formatCode="#,##0.0">
                  <c:v>-16.76369607404088</c:v>
                </c:pt>
                <c:pt idx="417" formatCode="#,##0.0">
                  <c:v>-17.381506797866734</c:v>
                </c:pt>
                <c:pt idx="418" formatCode="#,##0.0">
                  <c:v>-16.643846036817294</c:v>
                </c:pt>
                <c:pt idx="419" formatCode="#,##0.0">
                  <c:v>-15.948143602331996</c:v>
                </c:pt>
                <c:pt idx="420" formatCode="#,##0.0">
                  <c:v>-14.290181363352076</c:v>
                </c:pt>
                <c:pt idx="421" formatCode="#,##0.0">
                  <c:v>-11.806554756195027</c:v>
                </c:pt>
                <c:pt idx="422" formatCode="#,##0.0">
                  <c:v>-10.21903688194557</c:v>
                </c:pt>
                <c:pt idx="423" formatCode="#,##0.0">
                  <c:v>-6.9077037897006335</c:v>
                </c:pt>
                <c:pt idx="424" formatCode="#,##0.0">
                  <c:v>-4.9382716049382509</c:v>
                </c:pt>
                <c:pt idx="425" formatCode="#,##0.0">
                  <c:v>-1.2716961677264322</c:v>
                </c:pt>
                <c:pt idx="426" formatCode="#,##0.0">
                  <c:v>0.67967933077727594</c:v>
                </c:pt>
                <c:pt idx="427" formatCode="#,##0.0">
                  <c:v>3.1870751302198528</c:v>
                </c:pt>
                <c:pt idx="428" formatCode="#,##0.0">
                  <c:v>5.5954088952654217</c:v>
                </c:pt>
                <c:pt idx="429" formatCode="#,##0.0">
                  <c:v>7.664333121192854</c:v>
                </c:pt>
                <c:pt idx="430" formatCode="#,##0.0">
                  <c:v>8.815477276875356</c:v>
                </c:pt>
                <c:pt idx="431" formatCode="#,##0.0">
                  <c:v>9.5007757597882687</c:v>
                </c:pt>
                <c:pt idx="432" formatCode="#,##0.0">
                  <c:v>10.215249908792387</c:v>
                </c:pt>
                <c:pt idx="433" formatCode="#,##0.0">
                  <c:v>10.387020755914065</c:v>
                </c:pt>
                <c:pt idx="434" formatCode="#,##0.0">
                  <c:v>10.090591084402206</c:v>
                </c:pt>
                <c:pt idx="435" formatCode="#,##0.0">
                  <c:v>9.7274184927846221</c:v>
                </c:pt>
                <c:pt idx="436" formatCode="#,##0.0">
                  <c:v>10.53096563300646</c:v>
                </c:pt>
                <c:pt idx="437" formatCode="#,##0.0">
                  <c:v>7.9634464751958518</c:v>
                </c:pt>
                <c:pt idx="438" formatCode="#,##0.0">
                  <c:v>7.9106802838843748</c:v>
                </c:pt>
                <c:pt idx="439" formatCode="#,##0.0">
                  <c:v>7.0328542094456168</c:v>
                </c:pt>
                <c:pt idx="440" formatCode="#,##0.0">
                  <c:v>6.5641983695652328</c:v>
                </c:pt>
                <c:pt idx="441" formatCode="#,##0.0">
                  <c:v>5.7507177841580699</c:v>
                </c:pt>
                <c:pt idx="442" formatCode="#,##0.0">
                  <c:v>5.2415296880241584</c:v>
                </c:pt>
                <c:pt idx="443" formatCode="#,##0.0">
                  <c:v>4.6091015169194947</c:v>
                </c:pt>
                <c:pt idx="444" formatCode="#,##0.0">
                  <c:v>4.2370076133730379</c:v>
                </c:pt>
                <c:pt idx="445" formatCode="#,##0.0">
                  <c:v>3.4157155759914559</c:v>
                </c:pt>
                <c:pt idx="446" formatCode="#,##0.0">
                  <c:v>2.0123839009287678</c:v>
                </c:pt>
                <c:pt idx="447" formatCode="#,##0.0">
                  <c:v>1.2177301509985341</c:v>
                </c:pt>
                <c:pt idx="448" formatCode="#,##0.0">
                  <c:v>-1.2948605227399952</c:v>
                </c:pt>
                <c:pt idx="449" formatCode="#,##0.0">
                  <c:v>8.8673921805693112E-2</c:v>
                </c:pt>
                <c:pt idx="450" formatCode="#,##0.0">
                  <c:v>-0.6095604748155381</c:v>
                </c:pt>
                <c:pt idx="451" formatCode="#,##0.0">
                  <c:v>-0.91127098321344135</c:v>
                </c:pt>
                <c:pt idx="452" formatCode="#,##0.0">
                  <c:v>-2.2790660610407087</c:v>
                </c:pt>
                <c:pt idx="453" formatCode="#,##0.0">
                  <c:v>-2.0122973728339986</c:v>
                </c:pt>
                <c:pt idx="454" formatCode="#,##0.0">
                  <c:v>-2.9325045820383906</c:v>
                </c:pt>
                <c:pt idx="455" formatCode="#,##0.0">
                  <c:v>-3.896103896103881</c:v>
                </c:pt>
                <c:pt idx="456" formatCode="#,##0.0">
                  <c:v>-4.4617338837726095</c:v>
                </c:pt>
                <c:pt idx="457" formatCode="#,##0.0">
                  <c:v>-4.9543469630805816</c:v>
                </c:pt>
                <c:pt idx="458" formatCode="#,##0.0">
                  <c:v>-5.1992652344061696</c:v>
                </c:pt>
                <c:pt idx="459" formatCode="#,##0.0">
                  <c:v>-4.0904716073147256</c:v>
                </c:pt>
                <c:pt idx="460" formatCode="#,##0.0">
                  <c:v>-3.9922260911814789</c:v>
                </c:pt>
                <c:pt idx="461" formatCode="#,##0.0">
                  <c:v>-4.2847938144329731</c:v>
                </c:pt>
                <c:pt idx="462" formatCode="#,##0.0">
                  <c:v>-3.776630083925113</c:v>
                </c:pt>
                <c:pt idx="463" formatCode="#,##0.0">
                  <c:v>-4.3643110680864936</c:v>
                </c:pt>
                <c:pt idx="464" formatCode="#,##0.0">
                  <c:v>-2.8051863328712727</c:v>
                </c:pt>
                <c:pt idx="465" formatCode="#,##0.0">
                  <c:v>-2.9011490506071169</c:v>
                </c:pt>
                <c:pt idx="466" formatCode="#,##0.0">
                  <c:v>-2.2165667843362797</c:v>
                </c:pt>
                <c:pt idx="467" formatCode="#,##0.0">
                  <c:v>-0.89537390150886154</c:v>
                </c:pt>
                <c:pt idx="468" formatCode="#,##0.0">
                  <c:v>-0.77281037061658253</c:v>
                </c:pt>
                <c:pt idx="469" formatCode="#,##0.0">
                  <c:v>0.1085957731183953</c:v>
                </c:pt>
                <c:pt idx="470" formatCode="#,##0.0">
                  <c:v>1.3816343723673157</c:v>
                </c:pt>
                <c:pt idx="471" formatCode="#,##0.0">
                  <c:v>0.27596588058204929</c:v>
                </c:pt>
                <c:pt idx="472" formatCode="#,##0.0">
                  <c:v>1.6363022941970513</c:v>
                </c:pt>
                <c:pt idx="473" formatCode="#,##0.0">
                  <c:v>0.84988219454729119</c:v>
                </c:pt>
                <c:pt idx="474" formatCode="#,##0.0">
                  <c:v>0.4696410600469676</c:v>
                </c:pt>
                <c:pt idx="475" formatCode="#,##0.0">
                  <c:v>0.72543230704343387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11288"/>
        <c:axId val="207611680"/>
      </c:lineChart>
      <c:lineChart>
        <c:grouping val="standard"/>
        <c:varyColors val="0"/>
        <c:ser>
          <c:idx val="1"/>
          <c:order val="2"/>
          <c:tx>
            <c:v>MT Consumption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Data'!$A$680:$A$1171</c:f>
              <c:numCache>
                <c:formatCode>[$-409]mmm\-yy;@</c:formatCode>
                <c:ptCount val="492"/>
                <c:pt idx="0">
                  <c:v>63555</c:v>
                </c:pt>
                <c:pt idx="1">
                  <c:v>63586</c:v>
                </c:pt>
                <c:pt idx="2">
                  <c:v>63614</c:v>
                </c:pt>
                <c:pt idx="3">
                  <c:v>63645</c:v>
                </c:pt>
                <c:pt idx="4">
                  <c:v>63675</c:v>
                </c:pt>
                <c:pt idx="5">
                  <c:v>63706</c:v>
                </c:pt>
                <c:pt idx="6">
                  <c:v>63736</c:v>
                </c:pt>
                <c:pt idx="7">
                  <c:v>63767</c:v>
                </c:pt>
                <c:pt idx="8">
                  <c:v>63798</c:v>
                </c:pt>
                <c:pt idx="9">
                  <c:v>63828</c:v>
                </c:pt>
                <c:pt idx="10">
                  <c:v>63859</c:v>
                </c:pt>
                <c:pt idx="11">
                  <c:v>63889</c:v>
                </c:pt>
                <c:pt idx="12">
                  <c:v>63920</c:v>
                </c:pt>
                <c:pt idx="13">
                  <c:v>63951</c:v>
                </c:pt>
                <c:pt idx="14">
                  <c:v>63979</c:v>
                </c:pt>
                <c:pt idx="15">
                  <c:v>64010</c:v>
                </c:pt>
                <c:pt idx="16">
                  <c:v>64040</c:v>
                </c:pt>
                <c:pt idx="17">
                  <c:v>64071</c:v>
                </c:pt>
                <c:pt idx="18">
                  <c:v>64101</c:v>
                </c:pt>
                <c:pt idx="19">
                  <c:v>64132</c:v>
                </c:pt>
                <c:pt idx="20">
                  <c:v>64163</c:v>
                </c:pt>
                <c:pt idx="21">
                  <c:v>64193</c:v>
                </c:pt>
                <c:pt idx="22">
                  <c:v>64224</c:v>
                </c:pt>
                <c:pt idx="23">
                  <c:v>64254</c:v>
                </c:pt>
                <c:pt idx="24">
                  <c:v>64285</c:v>
                </c:pt>
                <c:pt idx="25">
                  <c:v>64316</c:v>
                </c:pt>
                <c:pt idx="26">
                  <c:v>64345</c:v>
                </c:pt>
                <c:pt idx="27">
                  <c:v>64376</c:v>
                </c:pt>
                <c:pt idx="28">
                  <c:v>64406</c:v>
                </c:pt>
                <c:pt idx="29">
                  <c:v>64437</c:v>
                </c:pt>
                <c:pt idx="30">
                  <c:v>64467</c:v>
                </c:pt>
                <c:pt idx="31">
                  <c:v>64498</c:v>
                </c:pt>
                <c:pt idx="32">
                  <c:v>64529</c:v>
                </c:pt>
                <c:pt idx="33">
                  <c:v>64559</c:v>
                </c:pt>
                <c:pt idx="34">
                  <c:v>64590</c:v>
                </c:pt>
                <c:pt idx="35">
                  <c:v>64620</c:v>
                </c:pt>
                <c:pt idx="36">
                  <c:v>64651</c:v>
                </c:pt>
                <c:pt idx="37">
                  <c:v>64682</c:v>
                </c:pt>
                <c:pt idx="38">
                  <c:v>64710</c:v>
                </c:pt>
                <c:pt idx="39">
                  <c:v>64741</c:v>
                </c:pt>
                <c:pt idx="40">
                  <c:v>64771</c:v>
                </c:pt>
                <c:pt idx="41">
                  <c:v>64802</c:v>
                </c:pt>
                <c:pt idx="42">
                  <c:v>64832</c:v>
                </c:pt>
                <c:pt idx="43">
                  <c:v>64863</c:v>
                </c:pt>
                <c:pt idx="44">
                  <c:v>64894</c:v>
                </c:pt>
                <c:pt idx="45">
                  <c:v>64924</c:v>
                </c:pt>
                <c:pt idx="46">
                  <c:v>64955</c:v>
                </c:pt>
                <c:pt idx="47">
                  <c:v>64985</c:v>
                </c:pt>
                <c:pt idx="48">
                  <c:v>65016</c:v>
                </c:pt>
                <c:pt idx="49">
                  <c:v>65047</c:v>
                </c:pt>
                <c:pt idx="50">
                  <c:v>65075</c:v>
                </c:pt>
                <c:pt idx="51">
                  <c:v>65106</c:v>
                </c:pt>
                <c:pt idx="52">
                  <c:v>65136</c:v>
                </c:pt>
                <c:pt idx="53">
                  <c:v>65167</c:v>
                </c:pt>
                <c:pt idx="54">
                  <c:v>65197</c:v>
                </c:pt>
                <c:pt idx="55">
                  <c:v>65228</c:v>
                </c:pt>
                <c:pt idx="56">
                  <c:v>65259</c:v>
                </c:pt>
                <c:pt idx="57">
                  <c:v>65289</c:v>
                </c:pt>
                <c:pt idx="58">
                  <c:v>65320</c:v>
                </c:pt>
                <c:pt idx="59">
                  <c:v>65350</c:v>
                </c:pt>
                <c:pt idx="60">
                  <c:v>65381</c:v>
                </c:pt>
                <c:pt idx="61">
                  <c:v>65412</c:v>
                </c:pt>
                <c:pt idx="62">
                  <c:v>65440</c:v>
                </c:pt>
                <c:pt idx="63">
                  <c:v>65471</c:v>
                </c:pt>
                <c:pt idx="64">
                  <c:v>65501</c:v>
                </c:pt>
                <c:pt idx="65">
                  <c:v>65532</c:v>
                </c:pt>
                <c:pt idx="66">
                  <c:v>65562</c:v>
                </c:pt>
                <c:pt idx="67">
                  <c:v>65593</c:v>
                </c:pt>
                <c:pt idx="68">
                  <c:v>65624</c:v>
                </c:pt>
                <c:pt idx="69">
                  <c:v>65654</c:v>
                </c:pt>
                <c:pt idx="70">
                  <c:v>65685</c:v>
                </c:pt>
                <c:pt idx="71">
                  <c:v>65715</c:v>
                </c:pt>
                <c:pt idx="72">
                  <c:v>65746</c:v>
                </c:pt>
                <c:pt idx="73">
                  <c:v>65777</c:v>
                </c:pt>
                <c:pt idx="74">
                  <c:v>65806</c:v>
                </c:pt>
                <c:pt idx="75">
                  <c:v>65837</c:v>
                </c:pt>
                <c:pt idx="76">
                  <c:v>65867</c:v>
                </c:pt>
                <c:pt idx="77">
                  <c:v>65898</c:v>
                </c:pt>
                <c:pt idx="78">
                  <c:v>65928</c:v>
                </c:pt>
                <c:pt idx="79">
                  <c:v>65959</c:v>
                </c:pt>
                <c:pt idx="80">
                  <c:v>65990</c:v>
                </c:pt>
                <c:pt idx="81">
                  <c:v>66020</c:v>
                </c:pt>
                <c:pt idx="82">
                  <c:v>66051</c:v>
                </c:pt>
                <c:pt idx="83">
                  <c:v>66081</c:v>
                </c:pt>
                <c:pt idx="84">
                  <c:v>66112</c:v>
                </c:pt>
                <c:pt idx="85">
                  <c:v>66143</c:v>
                </c:pt>
                <c:pt idx="86">
                  <c:v>66171</c:v>
                </c:pt>
                <c:pt idx="87">
                  <c:v>66202</c:v>
                </c:pt>
                <c:pt idx="88">
                  <c:v>66232</c:v>
                </c:pt>
                <c:pt idx="89">
                  <c:v>66263</c:v>
                </c:pt>
                <c:pt idx="90">
                  <c:v>66293</c:v>
                </c:pt>
                <c:pt idx="91">
                  <c:v>66324</c:v>
                </c:pt>
                <c:pt idx="92">
                  <c:v>66355</c:v>
                </c:pt>
                <c:pt idx="93">
                  <c:v>66385</c:v>
                </c:pt>
                <c:pt idx="94">
                  <c:v>66416</c:v>
                </c:pt>
                <c:pt idx="95">
                  <c:v>66446</c:v>
                </c:pt>
                <c:pt idx="96">
                  <c:v>66477</c:v>
                </c:pt>
                <c:pt idx="97">
                  <c:v>66508</c:v>
                </c:pt>
                <c:pt idx="98">
                  <c:v>66536</c:v>
                </c:pt>
                <c:pt idx="99">
                  <c:v>66567</c:v>
                </c:pt>
                <c:pt idx="100">
                  <c:v>66597</c:v>
                </c:pt>
                <c:pt idx="101">
                  <c:v>66628</c:v>
                </c:pt>
                <c:pt idx="102">
                  <c:v>66658</c:v>
                </c:pt>
                <c:pt idx="103">
                  <c:v>66689</c:v>
                </c:pt>
                <c:pt idx="104">
                  <c:v>66720</c:v>
                </c:pt>
                <c:pt idx="105">
                  <c:v>66750</c:v>
                </c:pt>
                <c:pt idx="106">
                  <c:v>66781</c:v>
                </c:pt>
                <c:pt idx="107">
                  <c:v>66811</c:v>
                </c:pt>
                <c:pt idx="108">
                  <c:v>66842</c:v>
                </c:pt>
                <c:pt idx="109">
                  <c:v>66873</c:v>
                </c:pt>
                <c:pt idx="110">
                  <c:v>66901</c:v>
                </c:pt>
                <c:pt idx="111">
                  <c:v>66932</c:v>
                </c:pt>
                <c:pt idx="112">
                  <c:v>66962</c:v>
                </c:pt>
                <c:pt idx="113">
                  <c:v>66993</c:v>
                </c:pt>
                <c:pt idx="114">
                  <c:v>67023</c:v>
                </c:pt>
                <c:pt idx="115">
                  <c:v>67054</c:v>
                </c:pt>
                <c:pt idx="116">
                  <c:v>67085</c:v>
                </c:pt>
                <c:pt idx="117">
                  <c:v>67115</c:v>
                </c:pt>
                <c:pt idx="118">
                  <c:v>67146</c:v>
                </c:pt>
                <c:pt idx="119">
                  <c:v>67176</c:v>
                </c:pt>
                <c:pt idx="120">
                  <c:v>67207</c:v>
                </c:pt>
                <c:pt idx="121">
                  <c:v>67238</c:v>
                </c:pt>
                <c:pt idx="122">
                  <c:v>67267</c:v>
                </c:pt>
                <c:pt idx="123">
                  <c:v>67298</c:v>
                </c:pt>
                <c:pt idx="124">
                  <c:v>67328</c:v>
                </c:pt>
                <c:pt idx="125">
                  <c:v>67359</c:v>
                </c:pt>
                <c:pt idx="126">
                  <c:v>67389</c:v>
                </c:pt>
                <c:pt idx="127">
                  <c:v>67420</c:v>
                </c:pt>
                <c:pt idx="128">
                  <c:v>67451</c:v>
                </c:pt>
                <c:pt idx="129">
                  <c:v>67481</c:v>
                </c:pt>
                <c:pt idx="130">
                  <c:v>67512</c:v>
                </c:pt>
                <c:pt idx="131">
                  <c:v>67542</c:v>
                </c:pt>
                <c:pt idx="132">
                  <c:v>67573</c:v>
                </c:pt>
                <c:pt idx="133">
                  <c:v>67604</c:v>
                </c:pt>
                <c:pt idx="134">
                  <c:v>67632</c:v>
                </c:pt>
                <c:pt idx="135">
                  <c:v>67663</c:v>
                </c:pt>
                <c:pt idx="136">
                  <c:v>67693</c:v>
                </c:pt>
                <c:pt idx="137">
                  <c:v>67724</c:v>
                </c:pt>
                <c:pt idx="138">
                  <c:v>67754</c:v>
                </c:pt>
                <c:pt idx="139">
                  <c:v>67785</c:v>
                </c:pt>
                <c:pt idx="140">
                  <c:v>67816</c:v>
                </c:pt>
                <c:pt idx="141">
                  <c:v>67846</c:v>
                </c:pt>
                <c:pt idx="142">
                  <c:v>67877</c:v>
                </c:pt>
                <c:pt idx="143">
                  <c:v>67907</c:v>
                </c:pt>
                <c:pt idx="144">
                  <c:v>67938</c:v>
                </c:pt>
                <c:pt idx="145">
                  <c:v>67969</c:v>
                </c:pt>
                <c:pt idx="146">
                  <c:v>67997</c:v>
                </c:pt>
                <c:pt idx="147">
                  <c:v>68028</c:v>
                </c:pt>
                <c:pt idx="148">
                  <c:v>68058</c:v>
                </c:pt>
                <c:pt idx="149">
                  <c:v>68089</c:v>
                </c:pt>
                <c:pt idx="150">
                  <c:v>68119</c:v>
                </c:pt>
                <c:pt idx="151">
                  <c:v>68150</c:v>
                </c:pt>
                <c:pt idx="152">
                  <c:v>68181</c:v>
                </c:pt>
                <c:pt idx="153">
                  <c:v>68211</c:v>
                </c:pt>
                <c:pt idx="154">
                  <c:v>68242</c:v>
                </c:pt>
                <c:pt idx="155">
                  <c:v>68272</c:v>
                </c:pt>
                <c:pt idx="156">
                  <c:v>68303</c:v>
                </c:pt>
                <c:pt idx="157">
                  <c:v>68334</c:v>
                </c:pt>
                <c:pt idx="158">
                  <c:v>68362</c:v>
                </c:pt>
                <c:pt idx="159">
                  <c:v>68393</c:v>
                </c:pt>
                <c:pt idx="160">
                  <c:v>68423</c:v>
                </c:pt>
                <c:pt idx="161">
                  <c:v>68454</c:v>
                </c:pt>
                <c:pt idx="162">
                  <c:v>68484</c:v>
                </c:pt>
                <c:pt idx="163">
                  <c:v>68515</c:v>
                </c:pt>
                <c:pt idx="164">
                  <c:v>68546</c:v>
                </c:pt>
                <c:pt idx="165">
                  <c:v>68576</c:v>
                </c:pt>
                <c:pt idx="166">
                  <c:v>68607</c:v>
                </c:pt>
                <c:pt idx="167">
                  <c:v>68637</c:v>
                </c:pt>
                <c:pt idx="168">
                  <c:v>68668</c:v>
                </c:pt>
                <c:pt idx="169">
                  <c:v>68699</c:v>
                </c:pt>
                <c:pt idx="170">
                  <c:v>68728</c:v>
                </c:pt>
                <c:pt idx="171">
                  <c:v>68759</c:v>
                </c:pt>
                <c:pt idx="172">
                  <c:v>68789</c:v>
                </c:pt>
                <c:pt idx="173">
                  <c:v>68820</c:v>
                </c:pt>
                <c:pt idx="174">
                  <c:v>68850</c:v>
                </c:pt>
                <c:pt idx="175">
                  <c:v>68881</c:v>
                </c:pt>
                <c:pt idx="176">
                  <c:v>68912</c:v>
                </c:pt>
                <c:pt idx="177">
                  <c:v>68942</c:v>
                </c:pt>
                <c:pt idx="178">
                  <c:v>68973</c:v>
                </c:pt>
                <c:pt idx="179">
                  <c:v>69003</c:v>
                </c:pt>
                <c:pt idx="180">
                  <c:v>69034</c:v>
                </c:pt>
                <c:pt idx="181">
                  <c:v>69065</c:v>
                </c:pt>
                <c:pt idx="182">
                  <c:v>69093</c:v>
                </c:pt>
                <c:pt idx="183">
                  <c:v>69124</c:v>
                </c:pt>
                <c:pt idx="184">
                  <c:v>69154</c:v>
                </c:pt>
                <c:pt idx="185">
                  <c:v>69185</c:v>
                </c:pt>
                <c:pt idx="186">
                  <c:v>69215</c:v>
                </c:pt>
                <c:pt idx="187">
                  <c:v>69246</c:v>
                </c:pt>
                <c:pt idx="188">
                  <c:v>69277</c:v>
                </c:pt>
                <c:pt idx="189">
                  <c:v>69307</c:v>
                </c:pt>
                <c:pt idx="190">
                  <c:v>69338</c:v>
                </c:pt>
                <c:pt idx="191">
                  <c:v>69368</c:v>
                </c:pt>
                <c:pt idx="192">
                  <c:v>69399</c:v>
                </c:pt>
                <c:pt idx="193">
                  <c:v>69430</c:v>
                </c:pt>
                <c:pt idx="194">
                  <c:v>69458</c:v>
                </c:pt>
                <c:pt idx="195">
                  <c:v>69489</c:v>
                </c:pt>
                <c:pt idx="196">
                  <c:v>69519</c:v>
                </c:pt>
                <c:pt idx="197">
                  <c:v>69550</c:v>
                </c:pt>
                <c:pt idx="198">
                  <c:v>69580</c:v>
                </c:pt>
                <c:pt idx="199">
                  <c:v>69611</c:v>
                </c:pt>
                <c:pt idx="200">
                  <c:v>69642</c:v>
                </c:pt>
                <c:pt idx="201">
                  <c:v>69672</c:v>
                </c:pt>
                <c:pt idx="202">
                  <c:v>69703</c:v>
                </c:pt>
                <c:pt idx="203">
                  <c:v>69733</c:v>
                </c:pt>
                <c:pt idx="204">
                  <c:v>69764</c:v>
                </c:pt>
                <c:pt idx="205">
                  <c:v>69795</c:v>
                </c:pt>
                <c:pt idx="206">
                  <c:v>69823</c:v>
                </c:pt>
                <c:pt idx="207">
                  <c:v>69854</c:v>
                </c:pt>
                <c:pt idx="208">
                  <c:v>69884</c:v>
                </c:pt>
                <c:pt idx="209">
                  <c:v>69915</c:v>
                </c:pt>
                <c:pt idx="210">
                  <c:v>69945</c:v>
                </c:pt>
                <c:pt idx="211">
                  <c:v>69976</c:v>
                </c:pt>
                <c:pt idx="212">
                  <c:v>70007</c:v>
                </c:pt>
                <c:pt idx="213">
                  <c:v>70037</c:v>
                </c:pt>
                <c:pt idx="214">
                  <c:v>70068</c:v>
                </c:pt>
                <c:pt idx="215">
                  <c:v>70098</c:v>
                </c:pt>
                <c:pt idx="216">
                  <c:v>70129</c:v>
                </c:pt>
                <c:pt idx="217">
                  <c:v>70160</c:v>
                </c:pt>
                <c:pt idx="218">
                  <c:v>70189</c:v>
                </c:pt>
                <c:pt idx="219">
                  <c:v>70220</c:v>
                </c:pt>
                <c:pt idx="220">
                  <c:v>70250</c:v>
                </c:pt>
                <c:pt idx="221">
                  <c:v>70281</c:v>
                </c:pt>
                <c:pt idx="222">
                  <c:v>70311</c:v>
                </c:pt>
                <c:pt idx="223">
                  <c:v>70342</c:v>
                </c:pt>
                <c:pt idx="224">
                  <c:v>70373</c:v>
                </c:pt>
                <c:pt idx="225">
                  <c:v>70403</c:v>
                </c:pt>
                <c:pt idx="226">
                  <c:v>70434</c:v>
                </c:pt>
                <c:pt idx="227">
                  <c:v>70464</c:v>
                </c:pt>
                <c:pt idx="228">
                  <c:v>70495</c:v>
                </c:pt>
                <c:pt idx="229">
                  <c:v>70526</c:v>
                </c:pt>
                <c:pt idx="230">
                  <c:v>70554</c:v>
                </c:pt>
                <c:pt idx="231">
                  <c:v>70585</c:v>
                </c:pt>
                <c:pt idx="232">
                  <c:v>70615</c:v>
                </c:pt>
                <c:pt idx="233">
                  <c:v>70646</c:v>
                </c:pt>
                <c:pt idx="234">
                  <c:v>70676</c:v>
                </c:pt>
                <c:pt idx="235">
                  <c:v>70707</c:v>
                </c:pt>
                <c:pt idx="236">
                  <c:v>70738</c:v>
                </c:pt>
                <c:pt idx="237">
                  <c:v>70768</c:v>
                </c:pt>
                <c:pt idx="238">
                  <c:v>70799</c:v>
                </c:pt>
                <c:pt idx="239">
                  <c:v>70829</c:v>
                </c:pt>
                <c:pt idx="240">
                  <c:v>70860</c:v>
                </c:pt>
                <c:pt idx="241">
                  <c:v>70891</c:v>
                </c:pt>
                <c:pt idx="242">
                  <c:v>70919</c:v>
                </c:pt>
                <c:pt idx="243">
                  <c:v>70950</c:v>
                </c:pt>
                <c:pt idx="244">
                  <c:v>70980</c:v>
                </c:pt>
                <c:pt idx="245">
                  <c:v>71011</c:v>
                </c:pt>
                <c:pt idx="246">
                  <c:v>71041</c:v>
                </c:pt>
                <c:pt idx="247">
                  <c:v>71072</c:v>
                </c:pt>
                <c:pt idx="248">
                  <c:v>71103</c:v>
                </c:pt>
                <c:pt idx="249">
                  <c:v>71133</c:v>
                </c:pt>
                <c:pt idx="250">
                  <c:v>71164</c:v>
                </c:pt>
                <c:pt idx="251">
                  <c:v>71194</c:v>
                </c:pt>
                <c:pt idx="252">
                  <c:v>71225</c:v>
                </c:pt>
                <c:pt idx="253">
                  <c:v>71256</c:v>
                </c:pt>
                <c:pt idx="254">
                  <c:v>71284</c:v>
                </c:pt>
                <c:pt idx="255">
                  <c:v>71315</c:v>
                </c:pt>
                <c:pt idx="256">
                  <c:v>71345</c:v>
                </c:pt>
                <c:pt idx="257">
                  <c:v>71376</c:v>
                </c:pt>
                <c:pt idx="258">
                  <c:v>71406</c:v>
                </c:pt>
                <c:pt idx="259">
                  <c:v>71437</c:v>
                </c:pt>
                <c:pt idx="260">
                  <c:v>71468</c:v>
                </c:pt>
                <c:pt idx="261">
                  <c:v>71498</c:v>
                </c:pt>
                <c:pt idx="262">
                  <c:v>71529</c:v>
                </c:pt>
                <c:pt idx="263">
                  <c:v>71559</c:v>
                </c:pt>
                <c:pt idx="264">
                  <c:v>71590</c:v>
                </c:pt>
                <c:pt idx="265">
                  <c:v>71621</c:v>
                </c:pt>
                <c:pt idx="266">
                  <c:v>71650</c:v>
                </c:pt>
                <c:pt idx="267">
                  <c:v>71681</c:v>
                </c:pt>
                <c:pt idx="268">
                  <c:v>71711</c:v>
                </c:pt>
                <c:pt idx="269">
                  <c:v>71742</c:v>
                </c:pt>
                <c:pt idx="270">
                  <c:v>71772</c:v>
                </c:pt>
                <c:pt idx="271">
                  <c:v>71803</c:v>
                </c:pt>
                <c:pt idx="272">
                  <c:v>71834</c:v>
                </c:pt>
                <c:pt idx="273">
                  <c:v>71864</c:v>
                </c:pt>
                <c:pt idx="274">
                  <c:v>71895</c:v>
                </c:pt>
                <c:pt idx="275">
                  <c:v>71925</c:v>
                </c:pt>
                <c:pt idx="276">
                  <c:v>71956</c:v>
                </c:pt>
                <c:pt idx="277">
                  <c:v>71987</c:v>
                </c:pt>
                <c:pt idx="278">
                  <c:v>72015</c:v>
                </c:pt>
                <c:pt idx="279">
                  <c:v>72046</c:v>
                </c:pt>
                <c:pt idx="280">
                  <c:v>72076</c:v>
                </c:pt>
                <c:pt idx="281">
                  <c:v>72107</c:v>
                </c:pt>
                <c:pt idx="282">
                  <c:v>72137</c:v>
                </c:pt>
                <c:pt idx="283">
                  <c:v>72168</c:v>
                </c:pt>
                <c:pt idx="284">
                  <c:v>72199</c:v>
                </c:pt>
                <c:pt idx="285">
                  <c:v>72229</c:v>
                </c:pt>
                <c:pt idx="286">
                  <c:v>72260</c:v>
                </c:pt>
                <c:pt idx="287">
                  <c:v>72290</c:v>
                </c:pt>
                <c:pt idx="288">
                  <c:v>72321</c:v>
                </c:pt>
                <c:pt idx="289">
                  <c:v>72352</c:v>
                </c:pt>
                <c:pt idx="290">
                  <c:v>72380</c:v>
                </c:pt>
                <c:pt idx="291">
                  <c:v>72411</c:v>
                </c:pt>
                <c:pt idx="292">
                  <c:v>72441</c:v>
                </c:pt>
                <c:pt idx="293">
                  <c:v>72472</c:v>
                </c:pt>
                <c:pt idx="294">
                  <c:v>72502</c:v>
                </c:pt>
                <c:pt idx="295">
                  <c:v>72533</c:v>
                </c:pt>
                <c:pt idx="296">
                  <c:v>72564</c:v>
                </c:pt>
                <c:pt idx="297">
                  <c:v>72594</c:v>
                </c:pt>
                <c:pt idx="298">
                  <c:v>72625</c:v>
                </c:pt>
                <c:pt idx="299">
                  <c:v>72655</c:v>
                </c:pt>
                <c:pt idx="300">
                  <c:v>72686</c:v>
                </c:pt>
                <c:pt idx="301">
                  <c:v>72717</c:v>
                </c:pt>
                <c:pt idx="302">
                  <c:v>72745</c:v>
                </c:pt>
                <c:pt idx="303">
                  <c:v>72776</c:v>
                </c:pt>
                <c:pt idx="304">
                  <c:v>72806</c:v>
                </c:pt>
                <c:pt idx="305">
                  <c:v>72837</c:v>
                </c:pt>
                <c:pt idx="306">
                  <c:v>72867</c:v>
                </c:pt>
                <c:pt idx="307">
                  <c:v>72898</c:v>
                </c:pt>
                <c:pt idx="308">
                  <c:v>72929</c:v>
                </c:pt>
                <c:pt idx="309">
                  <c:v>72959</c:v>
                </c:pt>
                <c:pt idx="310">
                  <c:v>72990</c:v>
                </c:pt>
                <c:pt idx="311">
                  <c:v>73020</c:v>
                </c:pt>
                <c:pt idx="312">
                  <c:v>73051</c:v>
                </c:pt>
                <c:pt idx="313">
                  <c:v>73082</c:v>
                </c:pt>
                <c:pt idx="314">
                  <c:v>73110</c:v>
                </c:pt>
                <c:pt idx="315">
                  <c:v>73141</c:v>
                </c:pt>
                <c:pt idx="316">
                  <c:v>73171</c:v>
                </c:pt>
                <c:pt idx="317">
                  <c:v>73202</c:v>
                </c:pt>
                <c:pt idx="318">
                  <c:v>73232</c:v>
                </c:pt>
                <c:pt idx="319">
                  <c:v>73263</c:v>
                </c:pt>
                <c:pt idx="320">
                  <c:v>73294</c:v>
                </c:pt>
                <c:pt idx="321">
                  <c:v>73324</c:v>
                </c:pt>
                <c:pt idx="322">
                  <c:v>73355</c:v>
                </c:pt>
                <c:pt idx="323">
                  <c:v>73385</c:v>
                </c:pt>
                <c:pt idx="324">
                  <c:v>73416</c:v>
                </c:pt>
                <c:pt idx="325">
                  <c:v>73447</c:v>
                </c:pt>
                <c:pt idx="326">
                  <c:v>73475</c:v>
                </c:pt>
                <c:pt idx="327">
                  <c:v>73506</c:v>
                </c:pt>
                <c:pt idx="328">
                  <c:v>73536</c:v>
                </c:pt>
                <c:pt idx="329">
                  <c:v>73567</c:v>
                </c:pt>
                <c:pt idx="330">
                  <c:v>73597</c:v>
                </c:pt>
                <c:pt idx="331">
                  <c:v>73628</c:v>
                </c:pt>
                <c:pt idx="332">
                  <c:v>73659</c:v>
                </c:pt>
                <c:pt idx="333">
                  <c:v>73689</c:v>
                </c:pt>
                <c:pt idx="334">
                  <c:v>73720</c:v>
                </c:pt>
                <c:pt idx="335">
                  <c:v>73750</c:v>
                </c:pt>
                <c:pt idx="336">
                  <c:v>73781</c:v>
                </c:pt>
                <c:pt idx="337">
                  <c:v>73812</c:v>
                </c:pt>
                <c:pt idx="338">
                  <c:v>73840</c:v>
                </c:pt>
                <c:pt idx="339">
                  <c:v>73871</c:v>
                </c:pt>
                <c:pt idx="340">
                  <c:v>73901</c:v>
                </c:pt>
                <c:pt idx="341">
                  <c:v>73932</c:v>
                </c:pt>
                <c:pt idx="342">
                  <c:v>73962</c:v>
                </c:pt>
                <c:pt idx="343">
                  <c:v>73993</c:v>
                </c:pt>
                <c:pt idx="344">
                  <c:v>74024</c:v>
                </c:pt>
                <c:pt idx="345">
                  <c:v>74054</c:v>
                </c:pt>
                <c:pt idx="346">
                  <c:v>74085</c:v>
                </c:pt>
                <c:pt idx="347">
                  <c:v>74115</c:v>
                </c:pt>
                <c:pt idx="348">
                  <c:v>74146</c:v>
                </c:pt>
                <c:pt idx="349">
                  <c:v>74177</c:v>
                </c:pt>
                <c:pt idx="350">
                  <c:v>74205</c:v>
                </c:pt>
                <c:pt idx="351">
                  <c:v>74236</c:v>
                </c:pt>
                <c:pt idx="352">
                  <c:v>74266</c:v>
                </c:pt>
                <c:pt idx="353">
                  <c:v>74297</c:v>
                </c:pt>
                <c:pt idx="354">
                  <c:v>74327</c:v>
                </c:pt>
                <c:pt idx="355">
                  <c:v>74358</c:v>
                </c:pt>
                <c:pt idx="356">
                  <c:v>74389</c:v>
                </c:pt>
                <c:pt idx="357">
                  <c:v>74419</c:v>
                </c:pt>
                <c:pt idx="358">
                  <c:v>74450</c:v>
                </c:pt>
                <c:pt idx="359">
                  <c:v>74480</c:v>
                </c:pt>
                <c:pt idx="360">
                  <c:v>74511</c:v>
                </c:pt>
                <c:pt idx="361">
                  <c:v>74542</c:v>
                </c:pt>
                <c:pt idx="362">
                  <c:v>74571</c:v>
                </c:pt>
                <c:pt idx="363">
                  <c:v>74602</c:v>
                </c:pt>
                <c:pt idx="364">
                  <c:v>74632</c:v>
                </c:pt>
                <c:pt idx="365">
                  <c:v>74663</c:v>
                </c:pt>
                <c:pt idx="366">
                  <c:v>74693</c:v>
                </c:pt>
                <c:pt idx="367">
                  <c:v>74724</c:v>
                </c:pt>
                <c:pt idx="368">
                  <c:v>74755</c:v>
                </c:pt>
                <c:pt idx="369">
                  <c:v>74785</c:v>
                </c:pt>
                <c:pt idx="370">
                  <c:v>74816</c:v>
                </c:pt>
                <c:pt idx="371">
                  <c:v>74846</c:v>
                </c:pt>
                <c:pt idx="372">
                  <c:v>74877</c:v>
                </c:pt>
                <c:pt idx="373">
                  <c:v>74908</c:v>
                </c:pt>
                <c:pt idx="374">
                  <c:v>74936</c:v>
                </c:pt>
                <c:pt idx="375">
                  <c:v>74967</c:v>
                </c:pt>
                <c:pt idx="376">
                  <c:v>74997</c:v>
                </c:pt>
                <c:pt idx="377">
                  <c:v>75028</c:v>
                </c:pt>
                <c:pt idx="378">
                  <c:v>75058</c:v>
                </c:pt>
                <c:pt idx="379">
                  <c:v>75089</c:v>
                </c:pt>
                <c:pt idx="380">
                  <c:v>75120</c:v>
                </c:pt>
                <c:pt idx="381">
                  <c:v>75150</c:v>
                </c:pt>
                <c:pt idx="382">
                  <c:v>75181</c:v>
                </c:pt>
                <c:pt idx="383">
                  <c:v>75211</c:v>
                </c:pt>
                <c:pt idx="384">
                  <c:v>75242</c:v>
                </c:pt>
                <c:pt idx="385">
                  <c:v>75273</c:v>
                </c:pt>
                <c:pt idx="386">
                  <c:v>75301</c:v>
                </c:pt>
                <c:pt idx="387">
                  <c:v>75332</c:v>
                </c:pt>
                <c:pt idx="388">
                  <c:v>75362</c:v>
                </c:pt>
                <c:pt idx="389">
                  <c:v>75393</c:v>
                </c:pt>
                <c:pt idx="390">
                  <c:v>75423</c:v>
                </c:pt>
                <c:pt idx="391">
                  <c:v>75454</c:v>
                </c:pt>
                <c:pt idx="392">
                  <c:v>75485</c:v>
                </c:pt>
                <c:pt idx="393">
                  <c:v>75515</c:v>
                </c:pt>
                <c:pt idx="394">
                  <c:v>75546</c:v>
                </c:pt>
                <c:pt idx="395">
                  <c:v>75576</c:v>
                </c:pt>
                <c:pt idx="396">
                  <c:v>75607</c:v>
                </c:pt>
                <c:pt idx="397">
                  <c:v>75638</c:v>
                </c:pt>
                <c:pt idx="398">
                  <c:v>75666</c:v>
                </c:pt>
                <c:pt idx="399">
                  <c:v>75697</c:v>
                </c:pt>
                <c:pt idx="400">
                  <c:v>75727</c:v>
                </c:pt>
                <c:pt idx="401">
                  <c:v>75758</c:v>
                </c:pt>
                <c:pt idx="402">
                  <c:v>75788</c:v>
                </c:pt>
                <c:pt idx="403">
                  <c:v>75819</c:v>
                </c:pt>
                <c:pt idx="404">
                  <c:v>75850</c:v>
                </c:pt>
                <c:pt idx="405">
                  <c:v>75880</c:v>
                </c:pt>
                <c:pt idx="406">
                  <c:v>75911</c:v>
                </c:pt>
                <c:pt idx="407">
                  <c:v>75941</c:v>
                </c:pt>
                <c:pt idx="408">
                  <c:v>75972</c:v>
                </c:pt>
                <c:pt idx="409">
                  <c:v>76003</c:v>
                </c:pt>
                <c:pt idx="410">
                  <c:v>76032</c:v>
                </c:pt>
                <c:pt idx="411">
                  <c:v>76063</c:v>
                </c:pt>
                <c:pt idx="412">
                  <c:v>76093</c:v>
                </c:pt>
                <c:pt idx="413">
                  <c:v>76124</c:v>
                </c:pt>
                <c:pt idx="414">
                  <c:v>76154</c:v>
                </c:pt>
                <c:pt idx="415">
                  <c:v>76185</c:v>
                </c:pt>
                <c:pt idx="416">
                  <c:v>76216</c:v>
                </c:pt>
                <c:pt idx="417">
                  <c:v>76246</c:v>
                </c:pt>
                <c:pt idx="418">
                  <c:v>76277</c:v>
                </c:pt>
                <c:pt idx="419">
                  <c:v>76307</c:v>
                </c:pt>
                <c:pt idx="420">
                  <c:v>76338</c:v>
                </c:pt>
                <c:pt idx="421">
                  <c:v>76369</c:v>
                </c:pt>
                <c:pt idx="422">
                  <c:v>76397</c:v>
                </c:pt>
                <c:pt idx="423">
                  <c:v>76428</c:v>
                </c:pt>
                <c:pt idx="424">
                  <c:v>76458</c:v>
                </c:pt>
                <c:pt idx="425">
                  <c:v>76489</c:v>
                </c:pt>
                <c:pt idx="426">
                  <c:v>76519</c:v>
                </c:pt>
                <c:pt idx="427">
                  <c:v>76550</c:v>
                </c:pt>
                <c:pt idx="428">
                  <c:v>76581</c:v>
                </c:pt>
                <c:pt idx="429">
                  <c:v>76611</c:v>
                </c:pt>
                <c:pt idx="430">
                  <c:v>76642</c:v>
                </c:pt>
                <c:pt idx="431">
                  <c:v>76672</c:v>
                </c:pt>
                <c:pt idx="432">
                  <c:v>76703</c:v>
                </c:pt>
                <c:pt idx="433">
                  <c:v>76734</c:v>
                </c:pt>
                <c:pt idx="434">
                  <c:v>76762</c:v>
                </c:pt>
                <c:pt idx="435">
                  <c:v>76793</c:v>
                </c:pt>
                <c:pt idx="436">
                  <c:v>76823</c:v>
                </c:pt>
                <c:pt idx="437">
                  <c:v>76854</c:v>
                </c:pt>
                <c:pt idx="438">
                  <c:v>76884</c:v>
                </c:pt>
                <c:pt idx="439">
                  <c:v>76915</c:v>
                </c:pt>
                <c:pt idx="440">
                  <c:v>76946</c:v>
                </c:pt>
                <c:pt idx="441">
                  <c:v>76976</c:v>
                </c:pt>
                <c:pt idx="442">
                  <c:v>77007</c:v>
                </c:pt>
                <c:pt idx="443">
                  <c:v>77037</c:v>
                </c:pt>
                <c:pt idx="444">
                  <c:v>77068</c:v>
                </c:pt>
                <c:pt idx="445">
                  <c:v>77099</c:v>
                </c:pt>
                <c:pt idx="446">
                  <c:v>77127</c:v>
                </c:pt>
                <c:pt idx="447">
                  <c:v>77158</c:v>
                </c:pt>
                <c:pt idx="448">
                  <c:v>77188</c:v>
                </c:pt>
                <c:pt idx="449">
                  <c:v>77219</c:v>
                </c:pt>
                <c:pt idx="450">
                  <c:v>77249</c:v>
                </c:pt>
                <c:pt idx="451">
                  <c:v>77280</c:v>
                </c:pt>
                <c:pt idx="452">
                  <c:v>77311</c:v>
                </c:pt>
                <c:pt idx="453">
                  <c:v>77341</c:v>
                </c:pt>
                <c:pt idx="454">
                  <c:v>77372</c:v>
                </c:pt>
                <c:pt idx="455">
                  <c:v>77402</c:v>
                </c:pt>
                <c:pt idx="456">
                  <c:v>77433</c:v>
                </c:pt>
                <c:pt idx="457">
                  <c:v>77464</c:v>
                </c:pt>
                <c:pt idx="458">
                  <c:v>77493</c:v>
                </c:pt>
                <c:pt idx="459">
                  <c:v>77524</c:v>
                </c:pt>
                <c:pt idx="460">
                  <c:v>77554</c:v>
                </c:pt>
                <c:pt idx="461">
                  <c:v>77585</c:v>
                </c:pt>
                <c:pt idx="462">
                  <c:v>77615</c:v>
                </c:pt>
                <c:pt idx="463">
                  <c:v>77646</c:v>
                </c:pt>
                <c:pt idx="464">
                  <c:v>77677</c:v>
                </c:pt>
                <c:pt idx="465">
                  <c:v>77707</c:v>
                </c:pt>
                <c:pt idx="466">
                  <c:v>77738</c:v>
                </c:pt>
                <c:pt idx="467">
                  <c:v>77768</c:v>
                </c:pt>
                <c:pt idx="468">
                  <c:v>77799</c:v>
                </c:pt>
                <c:pt idx="469">
                  <c:v>77830</c:v>
                </c:pt>
                <c:pt idx="470">
                  <c:v>77858</c:v>
                </c:pt>
                <c:pt idx="471">
                  <c:v>77889</c:v>
                </c:pt>
                <c:pt idx="472">
                  <c:v>77919</c:v>
                </c:pt>
                <c:pt idx="473">
                  <c:v>77950</c:v>
                </c:pt>
                <c:pt idx="474">
                  <c:v>77980</c:v>
                </c:pt>
                <c:pt idx="475">
                  <c:v>78011</c:v>
                </c:pt>
                <c:pt idx="476">
                  <c:v>78042</c:v>
                </c:pt>
                <c:pt idx="477">
                  <c:v>78072</c:v>
                </c:pt>
                <c:pt idx="478">
                  <c:v>78103</c:v>
                </c:pt>
                <c:pt idx="479">
                  <c:v>78133</c:v>
                </c:pt>
                <c:pt idx="480">
                  <c:v>78164</c:v>
                </c:pt>
                <c:pt idx="481">
                  <c:v>78195</c:v>
                </c:pt>
                <c:pt idx="482">
                  <c:v>78223</c:v>
                </c:pt>
                <c:pt idx="483">
                  <c:v>78254</c:v>
                </c:pt>
                <c:pt idx="484">
                  <c:v>78284</c:v>
                </c:pt>
                <c:pt idx="485">
                  <c:v>78315</c:v>
                </c:pt>
                <c:pt idx="486">
                  <c:v>78345</c:v>
                </c:pt>
                <c:pt idx="487">
                  <c:v>78376</c:v>
                </c:pt>
                <c:pt idx="488">
                  <c:v>78407</c:v>
                </c:pt>
                <c:pt idx="489">
                  <c:v>78437</c:v>
                </c:pt>
                <c:pt idx="490">
                  <c:v>78468</c:v>
                </c:pt>
                <c:pt idx="491">
                  <c:v>78498</c:v>
                </c:pt>
              </c:numCache>
            </c:numRef>
          </c:cat>
          <c:val>
            <c:numRef>
              <c:f>'Monthly Data'!$AKR$692:$AKR$1183</c:f>
              <c:numCache>
                <c:formatCode>General</c:formatCode>
                <c:ptCount val="492"/>
                <c:pt idx="83" formatCode="0.0">
                  <c:v>-28.630896602977742</c:v>
                </c:pt>
                <c:pt idx="84" formatCode="0.0">
                  <c:v>-27.857312485751109</c:v>
                </c:pt>
                <c:pt idx="85" formatCode="0.0">
                  <c:v>-26.958364903433804</c:v>
                </c:pt>
                <c:pt idx="86" formatCode="0.0">
                  <c:v>-26.017462976101328</c:v>
                </c:pt>
                <c:pt idx="87" formatCode="0.0">
                  <c:v>-25.062590016503648</c:v>
                </c:pt>
                <c:pt idx="88" formatCode="0.0">
                  <c:v>-24.010879364331146</c:v>
                </c:pt>
                <c:pt idx="89" formatCode="0.0">
                  <c:v>-22.894091782965518</c:v>
                </c:pt>
                <c:pt idx="90" formatCode="0.0">
                  <c:v>-21.749985333341357</c:v>
                </c:pt>
                <c:pt idx="91" formatCode="0.0">
                  <c:v>-20.583236349880664</c:v>
                </c:pt>
                <c:pt idx="92" formatCode="0.0">
                  <c:v>-19.315448510715896</c:v>
                </c:pt>
                <c:pt idx="93" formatCode="0.0">
                  <c:v>-17.990101773567716</c:v>
                </c:pt>
                <c:pt idx="94" formatCode="0.0">
                  <c:v>-16.559465788881738</c:v>
                </c:pt>
                <c:pt idx="95" formatCode="0.0">
                  <c:v>-15.031527290497763</c:v>
                </c:pt>
                <c:pt idx="96" formatCode="0.0">
                  <c:v>-15.127098529703957</c:v>
                </c:pt>
                <c:pt idx="97" formatCode="0.0">
                  <c:v>-15.373206588089417</c:v>
                </c:pt>
                <c:pt idx="98" formatCode="0.0">
                  <c:v>-15.619355948638756</c:v>
                </c:pt>
                <c:pt idx="99" formatCode="0.0">
                  <c:v>-15.893271137818047</c:v>
                </c:pt>
                <c:pt idx="100" formatCode="0.0">
                  <c:v>-16.172915156394012</c:v>
                </c:pt>
                <c:pt idx="101" formatCode="0.0">
                  <c:v>-16.443956628343926</c:v>
                </c:pt>
                <c:pt idx="102" formatCode="0.0">
                  <c:v>-16.740546077867052</c:v>
                </c:pt>
                <c:pt idx="103" formatCode="0.0">
                  <c:v>-17.038942325991201</c:v>
                </c:pt>
                <c:pt idx="104" formatCode="0.0">
                  <c:v>-17.371343248175918</c:v>
                </c:pt>
                <c:pt idx="105" formatCode="0.0">
                  <c:v>-17.768581452305156</c:v>
                </c:pt>
                <c:pt idx="106" formatCode="0.0">
                  <c:v>-18.201014176426057</c:v>
                </c:pt>
                <c:pt idx="107" formatCode="0.0">
                  <c:v>-18.623477244231651</c:v>
                </c:pt>
                <c:pt idx="108" formatCode="0.0">
                  <c:v>-18.29636877070169</c:v>
                </c:pt>
                <c:pt idx="109" formatCode="0.0">
                  <c:v>-17.914539636946856</c:v>
                </c:pt>
                <c:pt idx="110" formatCode="0.0">
                  <c:v>-17.549711700680433</c:v>
                </c:pt>
                <c:pt idx="111" formatCode="0.0">
                  <c:v>-17.223312046208434</c:v>
                </c:pt>
                <c:pt idx="112" formatCode="0.0">
                  <c:v>-16.885280991436318</c:v>
                </c:pt>
                <c:pt idx="113" formatCode="0.0">
                  <c:v>-16.566782081822652</c:v>
                </c:pt>
                <c:pt idx="114" formatCode="0.0">
                  <c:v>-16.251962871373379</c:v>
                </c:pt>
                <c:pt idx="115" formatCode="0.0">
                  <c:v>-15.922581393492663</c:v>
                </c:pt>
                <c:pt idx="116" formatCode="0.0">
                  <c:v>-15.596689785411485</c:v>
                </c:pt>
                <c:pt idx="117" formatCode="0.0">
                  <c:v>-15.233666826917116</c:v>
                </c:pt>
                <c:pt idx="118" formatCode="0.0">
                  <c:v>-14.872828361011429</c:v>
                </c:pt>
                <c:pt idx="119" formatCode="0.0">
                  <c:v>-14.491852800991538</c:v>
                </c:pt>
                <c:pt idx="120" formatCode="0.0">
                  <c:v>-12.181955508948889</c:v>
                </c:pt>
                <c:pt idx="121" formatCode="0.0">
                  <c:v>-9.832464298502984</c:v>
                </c:pt>
                <c:pt idx="122" formatCode="0.0">
                  <c:v>-7.4342670275630667</c:v>
                </c:pt>
                <c:pt idx="123" formatCode="0.0">
                  <c:v>-4.8854476954310257</c:v>
                </c:pt>
                <c:pt idx="124" formatCode="0.0">
                  <c:v>-2.3391558866310049</c:v>
                </c:pt>
                <c:pt idx="125" formatCode="0.0">
                  <c:v>0.26333416991425906</c:v>
                </c:pt>
                <c:pt idx="126" formatCode="0.0">
                  <c:v>2.9534932572776285</c:v>
                </c:pt>
                <c:pt idx="127" formatCode="0.0">
                  <c:v>5.6864678208733039</c:v>
                </c:pt>
                <c:pt idx="128" formatCode="0.0">
                  <c:v>8.5820879683753191</c:v>
                </c:pt>
                <c:pt idx="129" formatCode="0.0">
                  <c:v>11.402044772134957</c:v>
                </c:pt>
                <c:pt idx="130" formatCode="0.0">
                  <c:v>14.303958118292257</c:v>
                </c:pt>
                <c:pt idx="131" formatCode="0.0">
                  <c:v>17.210712547089926</c:v>
                </c:pt>
                <c:pt idx="132" formatCode="0.0">
                  <c:v>22.933006808657552</c:v>
                </c:pt>
                <c:pt idx="133" formatCode="0.0">
                  <c:v>28.560493568038027</c:v>
                </c:pt>
                <c:pt idx="134" formatCode="0.0">
                  <c:v>34.033433926682449</c:v>
                </c:pt>
                <c:pt idx="135" formatCode="0.0">
                  <c:v>39.240441422879542</c:v>
                </c:pt>
                <c:pt idx="136" formatCode="0.0">
                  <c:v>44.372721603939908</c:v>
                </c:pt>
                <c:pt idx="137" formatCode="0.0">
                  <c:v>49.356533721912569</c:v>
                </c:pt>
                <c:pt idx="138" formatCode="0.0">
                  <c:v>54.184610323451551</c:v>
                </c:pt>
                <c:pt idx="139" formatCode="0.0">
                  <c:v>58.904584835072683</c:v>
                </c:pt>
                <c:pt idx="140" formatCode="0.0">
                  <c:v>63.336631107910307</c:v>
                </c:pt>
                <c:pt idx="141" formatCode="0.0">
                  <c:v>67.795967041497164</c:v>
                </c:pt>
                <c:pt idx="142" formatCode="0.0">
                  <c:v>72.139933838941772</c:v>
                </c:pt>
                <c:pt idx="143" formatCode="0.0">
                  <c:v>76.412181744677468</c:v>
                </c:pt>
                <c:pt idx="144" formatCode="0.0">
                  <c:v>69.613427721753425</c:v>
                </c:pt>
                <c:pt idx="145" formatCode="0.0">
                  <c:v>63.580863376761243</c:v>
                </c:pt>
                <c:pt idx="146" formatCode="0.0">
                  <c:v>58.23828661679741</c:v>
                </c:pt>
                <c:pt idx="147" formatCode="0.0">
                  <c:v>53.456929983980274</c:v>
                </c:pt>
                <c:pt idx="148" formatCode="0.0">
                  <c:v>49.137518966168955</c:v>
                </c:pt>
                <c:pt idx="149" formatCode="0.0">
                  <c:v>45.284950632291356</c:v>
                </c:pt>
                <c:pt idx="150" formatCode="0.0">
                  <c:v>41.763130870256248</c:v>
                </c:pt>
                <c:pt idx="151" formatCode="0.0">
                  <c:v>38.511731182900746</c:v>
                </c:pt>
                <c:pt idx="152" formatCode="0.0">
                  <c:v>35.550018727373981</c:v>
                </c:pt>
                <c:pt idx="153" formatCode="0.0">
                  <c:v>32.918300493384493</c:v>
                </c:pt>
                <c:pt idx="154" formatCode="0.0">
                  <c:v>30.495521033328686</c:v>
                </c:pt>
                <c:pt idx="155" formatCode="0.0">
                  <c:v>28.247395329098737</c:v>
                </c:pt>
                <c:pt idx="156" formatCode="0.0">
                  <c:v>24.390346108630595</c:v>
                </c:pt>
                <c:pt idx="157" formatCode="0.0">
                  <c:v>20.637538911419313</c:v>
                </c:pt>
                <c:pt idx="158" formatCode="0.0">
                  <c:v>17.015777714043139</c:v>
                </c:pt>
                <c:pt idx="159" formatCode="0.0">
                  <c:v>13.596484049194132</c:v>
                </c:pt>
                <c:pt idx="160" formatCode="0.0">
                  <c:v>10.289345988018226</c:v>
                </c:pt>
                <c:pt idx="161" formatCode="0.0">
                  <c:v>7.063943253359767</c:v>
                </c:pt>
                <c:pt idx="162" formatCode="0.0">
                  <c:v>3.9676185169399361</c:v>
                </c:pt>
                <c:pt idx="163" formatCode="0.0">
                  <c:v>1.0009818131625252</c:v>
                </c:pt>
                <c:pt idx="164" formatCode="0.0">
                  <c:v>-1.865616612119112</c:v>
                </c:pt>
                <c:pt idx="165" formatCode="0.0">
                  <c:v>-4.6964808034091021</c:v>
                </c:pt>
                <c:pt idx="166" formatCode="0.0">
                  <c:v>-7.4290564784259345</c:v>
                </c:pt>
                <c:pt idx="167" formatCode="0.0">
                  <c:v>-10.07599064352938</c:v>
                </c:pt>
                <c:pt idx="168" formatCode="0.0">
                  <c:v>-8.9975060022866131</c:v>
                </c:pt>
                <c:pt idx="169" formatCode="0.0">
                  <c:v>-7.8895441609469827</c:v>
                </c:pt>
                <c:pt idx="170" formatCode="0.0">
                  <c:v>-6.7508850419965967</c:v>
                </c:pt>
                <c:pt idx="171" formatCode="0.0">
                  <c:v>-5.596607464365789</c:v>
                </c:pt>
                <c:pt idx="172" formatCode="0.0">
                  <c:v>-4.4316485153731264</c:v>
                </c:pt>
                <c:pt idx="173" formatCode="0.0">
                  <c:v>-3.2537305707494966</c:v>
                </c:pt>
                <c:pt idx="174" formatCode="0.0">
                  <c:v>-2.0154404675674584</c:v>
                </c:pt>
                <c:pt idx="175" formatCode="0.0">
                  <c:v>-0.73719199778226141</c:v>
                </c:pt>
                <c:pt idx="176" formatCode="0.0">
                  <c:v>0.57844510654929593</c:v>
                </c:pt>
                <c:pt idx="177" formatCode="0.0">
                  <c:v>1.9403933438201051</c:v>
                </c:pt>
                <c:pt idx="178" formatCode="0.0">
                  <c:v>3.3209332744387012</c:v>
                </c:pt>
                <c:pt idx="179" formatCode="0.0">
                  <c:v>4.7642010872314131</c:v>
                </c:pt>
                <c:pt idx="180" formatCode="0.0">
                  <c:v>7.492481775421524</c:v>
                </c:pt>
                <c:pt idx="181" formatCode="0.0">
                  <c:v>10.205171399869698</c:v>
                </c:pt>
                <c:pt idx="182" formatCode="0.0">
                  <c:v>12.872038059257491</c:v>
                </c:pt>
                <c:pt idx="183" formatCode="0.0">
                  <c:v>15.479177294347693</c:v>
                </c:pt>
                <c:pt idx="184" formatCode="0.0">
                  <c:v>18.150595086315775</c:v>
                </c:pt>
                <c:pt idx="185" formatCode="0.0">
                  <c:v>20.841473360983258</c:v>
                </c:pt>
                <c:pt idx="186" formatCode="0.0">
                  <c:v>23.440531287515242</c:v>
                </c:pt>
                <c:pt idx="187" formatCode="0.0">
                  <c:v>26.002298657113229</c:v>
                </c:pt>
                <c:pt idx="188" formatCode="0.0">
                  <c:v>28.535475539045933</c:v>
                </c:pt>
                <c:pt idx="189" formatCode="0.0">
                  <c:v>31.043210241175615</c:v>
                </c:pt>
                <c:pt idx="190" formatCode="0.0">
                  <c:v>33.541926799526379</c:v>
                </c:pt>
                <c:pt idx="191" formatCode="0.0">
                  <c:v>35.991095404399147</c:v>
                </c:pt>
                <c:pt idx="192" formatCode="0.0">
                  <c:v>30.85106128621436</c:v>
                </c:pt>
                <c:pt idx="193" formatCode="0.0">
                  <c:v>26.036499794076477</c:v>
                </c:pt>
                <c:pt idx="194" formatCode="0.0">
                  <c:v>21.534802907583924</c:v>
                </c:pt>
                <c:pt idx="195" formatCode="0.0">
                  <c:v>17.314275145671047</c:v>
                </c:pt>
                <c:pt idx="196" formatCode="0.0">
                  <c:v>13.235473977746011</c:v>
                </c:pt>
                <c:pt idx="197" formatCode="0.0">
                  <c:v>9.3863132337709914</c:v>
                </c:pt>
                <c:pt idx="198" formatCode="0.0">
                  <c:v>5.7864385420475202</c:v>
                </c:pt>
                <c:pt idx="199" formatCode="0.0">
                  <c:v>2.3911249628858116</c:v>
                </c:pt>
                <c:pt idx="200" formatCode="0.0">
                  <c:v>-0.81975584355468811</c:v>
                </c:pt>
                <c:pt idx="201" formatCode="0.0">
                  <c:v>-3.882592348719399</c:v>
                </c:pt>
                <c:pt idx="202" formatCode="0.0">
                  <c:v>-6.7875142608545502</c:v>
                </c:pt>
                <c:pt idx="203" formatCode="0.0">
                  <c:v>-9.5490281890436108</c:v>
                </c:pt>
                <c:pt idx="204" formatCode="0.0">
                  <c:v>-10.378722759106367</c:v>
                </c:pt>
                <c:pt idx="205" formatCode="0.0">
                  <c:v>-11.229585017344917</c:v>
                </c:pt>
                <c:pt idx="206" formatCode="0.0">
                  <c:v>-12.111220843181258</c:v>
                </c:pt>
                <c:pt idx="207" formatCode="0.0">
                  <c:v>-13.034060566472988</c:v>
                </c:pt>
                <c:pt idx="208" formatCode="0.0">
                  <c:v>-13.925996771786615</c:v>
                </c:pt>
                <c:pt idx="209" formatCode="0.0">
                  <c:v>-14.846500177539298</c:v>
                </c:pt>
                <c:pt idx="210" formatCode="0.0">
                  <c:v>-15.800449163235513</c:v>
                </c:pt>
                <c:pt idx="211" formatCode="0.0">
                  <c:v>-16.797754761032365</c:v>
                </c:pt>
                <c:pt idx="212" formatCode="0.0">
                  <c:v>-17.794801372840695</c:v>
                </c:pt>
                <c:pt idx="213" formatCode="0.0">
                  <c:v>-18.794568363619959</c:v>
                </c:pt>
                <c:pt idx="214" formatCode="0.0">
                  <c:v>-19.821265377647919</c:v>
                </c:pt>
                <c:pt idx="215" formatCode="0.0">
                  <c:v>-20.869205304980426</c:v>
                </c:pt>
                <c:pt idx="216" formatCode="0.0">
                  <c:v>-21.626116480953783</c:v>
                </c:pt>
                <c:pt idx="217" formatCode="0.0">
                  <c:v>-22.422657564093015</c:v>
                </c:pt>
                <c:pt idx="218" formatCode="0.0">
                  <c:v>-23.237897040249251</c:v>
                </c:pt>
                <c:pt idx="219" formatCode="0.0">
                  <c:v>-24.057918378149324</c:v>
                </c:pt>
                <c:pt idx="220" formatCode="0.0">
                  <c:v>-24.935378176072703</c:v>
                </c:pt>
                <c:pt idx="221" formatCode="0.0">
                  <c:v>-25.848751961949262</c:v>
                </c:pt>
                <c:pt idx="222" formatCode="0.0">
                  <c:v>-26.809285613606562</c:v>
                </c:pt>
                <c:pt idx="223" formatCode="0.0">
                  <c:v>-27.787497276704315</c:v>
                </c:pt>
                <c:pt idx="224" formatCode="0.0">
                  <c:v>-28.832442525986878</c:v>
                </c:pt>
                <c:pt idx="225" formatCode="0.0">
                  <c:v>-29.915794788676294</c:v>
                </c:pt>
                <c:pt idx="226" formatCode="0.0">
                  <c:v>-31.051580373892932</c:v>
                </c:pt>
                <c:pt idx="227" formatCode="0.0">
                  <c:v>-32.234547314441812</c:v>
                </c:pt>
                <c:pt idx="228" formatCode="0.0">
                  <c:v>-30.895471072342531</c:v>
                </c:pt>
                <c:pt idx="229" formatCode="0.0">
                  <c:v>-29.469344657402416</c:v>
                </c:pt>
                <c:pt idx="230" formatCode="0.0">
                  <c:v>-27.966558706357006</c:v>
                </c:pt>
                <c:pt idx="231" formatCode="0.0">
                  <c:v>-26.394606587717803</c:v>
                </c:pt>
                <c:pt idx="232" formatCode="0.0">
                  <c:v>-24.734098641822115</c:v>
                </c:pt>
                <c:pt idx="233" formatCode="0.0">
                  <c:v>-22.985313002721981</c:v>
                </c:pt>
                <c:pt idx="234" formatCode="0.0">
                  <c:v>-21.093892973855873</c:v>
                </c:pt>
                <c:pt idx="235" formatCode="0.0">
                  <c:v>-19.092273021683226</c:v>
                </c:pt>
                <c:pt idx="236" formatCode="0.0">
                  <c:v>-16.953746033997135</c:v>
                </c:pt>
                <c:pt idx="237" formatCode="0.0">
                  <c:v>-14.643965658635707</c:v>
                </c:pt>
                <c:pt idx="238" formatCode="0.0">
                  <c:v>-12.135093629569241</c:v>
                </c:pt>
                <c:pt idx="239" formatCode="0.0">
                  <c:v>-9.4438184531058909</c:v>
                </c:pt>
                <c:pt idx="240" formatCode="0.0">
                  <c:v>-2.4774478483732736</c:v>
                </c:pt>
                <c:pt idx="241" formatCode="0.0">
                  <c:v>4.5822641511434199</c:v>
                </c:pt>
                <c:pt idx="242" formatCode="0.0">
                  <c:v>11.753610713329479</c:v>
                </c:pt>
                <c:pt idx="243" formatCode="0.0">
                  <c:v>19.043693269650234</c:v>
                </c:pt>
                <c:pt idx="244" formatCode="0.0">
                  <c:v>26.46591368033306</c:v>
                </c:pt>
                <c:pt idx="245" formatCode="0.0">
                  <c:v>34.038631153503616</c:v>
                </c:pt>
                <c:pt idx="246" formatCode="0.0">
                  <c:v>41.68672360928494</c:v>
                </c:pt>
                <c:pt idx="247" formatCode="0.0">
                  <c:v>49.473975567470546</c:v>
                </c:pt>
                <c:pt idx="248" formatCode="0.0">
                  <c:v>57.452852480757429</c:v>
                </c:pt>
                <c:pt idx="249" formatCode="0.0">
                  <c:v>65.394235078885231</c:v>
                </c:pt>
                <c:pt idx="250" formatCode="0.0">
                  <c:v>73.396751275355797</c:v>
                </c:pt>
                <c:pt idx="251" formatCode="0.0">
                  <c:v>81.57757548111033</c:v>
                </c:pt>
                <c:pt idx="252" formatCode="0.0">
                  <c:v>66.605944406863841</c:v>
                </c:pt>
                <c:pt idx="253" formatCode="0.0">
                  <c:v>53.463993150344294</c:v>
                </c:pt>
                <c:pt idx="254" formatCode="0.0">
                  <c:v>41.821432735148562</c:v>
                </c:pt>
                <c:pt idx="255" formatCode="0.0">
                  <c:v>31.458062477897727</c:v>
                </c:pt>
                <c:pt idx="256" formatCode="0.0">
                  <c:v>22.176399848092672</c:v>
                </c:pt>
                <c:pt idx="257" formatCode="0.0">
                  <c:v>13.794019164190956</c:v>
                </c:pt>
                <c:pt idx="258" formatCode="0.0">
                  <c:v>6.2275710501751718</c:v>
                </c:pt>
                <c:pt idx="259" formatCode="0.0">
                  <c:v>-0.6779944923519281</c:v>
                </c:pt>
                <c:pt idx="260" formatCode="0.0">
                  <c:v>-7.0282816190484425</c:v>
                </c:pt>
                <c:pt idx="261" formatCode="0.0">
                  <c:v>-12.753498718002561</c:v>
                </c:pt>
                <c:pt idx="262" formatCode="0.0">
                  <c:v>-17.986516325113882</c:v>
                </c:pt>
                <c:pt idx="263" formatCode="0.0">
                  <c:v>-22.849266481248193</c:v>
                </c:pt>
                <c:pt idx="264" formatCode="0.0">
                  <c:v>-21.327313514698872</c:v>
                </c:pt>
                <c:pt idx="265" formatCode="0.0">
                  <c:v>-19.74003813729442</c:v>
                </c:pt>
                <c:pt idx="266" formatCode="0.0">
                  <c:v>-18.092310329631886</c:v>
                </c:pt>
                <c:pt idx="267" formatCode="0.0">
                  <c:v>-16.377471334225049</c:v>
                </c:pt>
                <c:pt idx="268" formatCode="0.0">
                  <c:v>-14.581611511120499</c:v>
                </c:pt>
                <c:pt idx="269" formatCode="0.0">
                  <c:v>-12.709257085091366</c:v>
                </c:pt>
                <c:pt idx="270" formatCode="0.0">
                  <c:v>-10.767359161698749</c:v>
                </c:pt>
                <c:pt idx="271" formatCode="0.0">
                  <c:v>-8.723874686992886</c:v>
                </c:pt>
                <c:pt idx="272" formatCode="0.0">
                  <c:v>-6.5943325809814155</c:v>
                </c:pt>
                <c:pt idx="273" formatCode="0.0">
                  <c:v>-4.3988761266882079</c:v>
                </c:pt>
                <c:pt idx="274" formatCode="0.0">
                  <c:v>-2.1410817967502851</c:v>
                </c:pt>
                <c:pt idx="275" formatCode="0.0">
                  <c:v>0.24180992274534674</c:v>
                </c:pt>
                <c:pt idx="276" formatCode="0.0">
                  <c:v>2.3881871080817945</c:v>
                </c:pt>
                <c:pt idx="277" formatCode="0.0">
                  <c:v>4.517046946100379</c:v>
                </c:pt>
                <c:pt idx="278" formatCode="0.0">
                  <c:v>6.6388987569875297</c:v>
                </c:pt>
                <c:pt idx="279" formatCode="0.0">
                  <c:v>8.7573688984800242</c:v>
                </c:pt>
                <c:pt idx="280" formatCode="0.0">
                  <c:v>10.846253751019063</c:v>
                </c:pt>
                <c:pt idx="281" formatCode="0.0">
                  <c:v>12.940258733176364</c:v>
                </c:pt>
                <c:pt idx="282" formatCode="0.0">
                  <c:v>15.012713501325209</c:v>
                </c:pt>
                <c:pt idx="283" formatCode="0.0">
                  <c:v>17.085149158581373</c:v>
                </c:pt>
                <c:pt idx="284" formatCode="0.0">
                  <c:v>19.154980909373649</c:v>
                </c:pt>
                <c:pt idx="285" formatCode="0.0">
                  <c:v>21.181999995152651</c:v>
                </c:pt>
                <c:pt idx="286" formatCode="0.0">
                  <c:v>23.187286572434317</c:v>
                </c:pt>
                <c:pt idx="287" formatCode="0.0">
                  <c:v>25.184661974216468</c:v>
                </c:pt>
                <c:pt idx="288" formatCode="0.0">
                  <c:v>23.474690392913075</c:v>
                </c:pt>
                <c:pt idx="289" formatCode="0.0">
                  <c:v>21.833232800331643</c:v>
                </c:pt>
                <c:pt idx="290" formatCode="0.0">
                  <c:v>20.280289967311262</c:v>
                </c:pt>
                <c:pt idx="291" formatCode="0.0">
                  <c:v>18.755995941977545</c:v>
                </c:pt>
                <c:pt idx="292" formatCode="0.0">
                  <c:v>17.279227369730535</c:v>
                </c:pt>
                <c:pt idx="293" formatCode="0.0">
                  <c:v>15.866130252277813</c:v>
                </c:pt>
                <c:pt idx="294" formatCode="0.0">
                  <c:v>14.532482556019403</c:v>
                </c:pt>
                <c:pt idx="295" formatCode="0.0">
                  <c:v>13.219032870793157</c:v>
                </c:pt>
                <c:pt idx="296" formatCode="0.0">
                  <c:v>11.979367083014012</c:v>
                </c:pt>
                <c:pt idx="297" formatCode="0.0">
                  <c:v>10.779780506071219</c:v>
                </c:pt>
                <c:pt idx="298" formatCode="0.0">
                  <c:v>9.6377548021439878</c:v>
                </c:pt>
                <c:pt idx="299" formatCode="0.0">
                  <c:v>8.5068052892286943</c:v>
                </c:pt>
                <c:pt idx="300" formatCode="0.0">
                  <c:v>5.6404890264399938</c:v>
                </c:pt>
                <c:pt idx="301" formatCode="0.0">
                  <c:v>2.8230601674061404</c:v>
                </c:pt>
                <c:pt idx="302" formatCode="0.0">
                  <c:v>2.1315336504272864E-2</c:v>
                </c:pt>
                <c:pt idx="303" formatCode="0.0">
                  <c:v>-2.721711935674719</c:v>
                </c:pt>
                <c:pt idx="304" formatCode="0.0">
                  <c:v>-5.4306384229097375</c:v>
                </c:pt>
                <c:pt idx="305" formatCode="0.0">
                  <c:v>-8.127619630308331</c:v>
                </c:pt>
                <c:pt idx="306" formatCode="0.0">
                  <c:v>-10.814688647157638</c:v>
                </c:pt>
                <c:pt idx="307" formatCode="0.0">
                  <c:v>-13.455149400661014</c:v>
                </c:pt>
                <c:pt idx="308" formatCode="0.0">
                  <c:v>-16.083958981610763</c:v>
                </c:pt>
                <c:pt idx="309" formatCode="0.0">
                  <c:v>-18.628229610160773</c:v>
                </c:pt>
                <c:pt idx="310" formatCode="0.0">
                  <c:v>-21.146738372743357</c:v>
                </c:pt>
                <c:pt idx="311" formatCode="0.0">
                  <c:v>-23.618126117323925</c:v>
                </c:pt>
                <c:pt idx="312" formatCode="0.0">
                  <c:v>-21.390769923113979</c:v>
                </c:pt>
                <c:pt idx="313" formatCode="0.0">
                  <c:v>-19.04337241352782</c:v>
                </c:pt>
                <c:pt idx="314" formatCode="0.0">
                  <c:v>-16.601219733921795</c:v>
                </c:pt>
                <c:pt idx="315" formatCode="0.0">
                  <c:v>-14.063177607079709</c:v>
                </c:pt>
                <c:pt idx="316" formatCode="0.0">
                  <c:v>-11.381141278253409</c:v>
                </c:pt>
                <c:pt idx="317" formatCode="0.0">
                  <c:v>-8.5731226597670371</c:v>
                </c:pt>
                <c:pt idx="318" formatCode="0.0">
                  <c:v>-5.6328448370536961</c:v>
                </c:pt>
                <c:pt idx="319" formatCode="0.0">
                  <c:v>-2.5478151848228237</c:v>
                </c:pt>
                <c:pt idx="320" formatCode="0.0">
                  <c:v>0.7135773491828985</c:v>
                </c:pt>
                <c:pt idx="321" formatCode="0.0">
                  <c:v>4.1399989899295804</c:v>
                </c:pt>
                <c:pt idx="322" formatCode="0.0">
                  <c:v>7.760098539426366</c:v>
                </c:pt>
                <c:pt idx="323" formatCode="0.0">
                  <c:v>11.558067666682277</c:v>
                </c:pt>
                <c:pt idx="324" formatCode="0.0">
                  <c:v>9.0788049382016567</c:v>
                </c:pt>
                <c:pt idx="325" formatCode="0.0">
                  <c:v>6.5648045681895582</c:v>
                </c:pt>
                <c:pt idx="326" formatCode="0.0">
                  <c:v>4.13677472983467</c:v>
                </c:pt>
                <c:pt idx="327" formatCode="0.0">
                  <c:v>1.7783170232192447</c:v>
                </c:pt>
                <c:pt idx="328" formatCode="0.0">
                  <c:v>-0.56237118718375712</c:v>
                </c:pt>
                <c:pt idx="329" formatCode="0.0">
                  <c:v>-2.8533582886850581</c:v>
                </c:pt>
                <c:pt idx="330" formatCode="0.0">
                  <c:v>-5.0390876177411172</c:v>
                </c:pt>
                <c:pt idx="331" formatCode="0.0">
                  <c:v>-7.1931759951211092</c:v>
                </c:pt>
                <c:pt idx="332" formatCode="0.0">
                  <c:v>-9.3286344528757894</c:v>
                </c:pt>
                <c:pt idx="333" formatCode="0.0">
                  <c:v>-11.530381841060603</c:v>
                </c:pt>
                <c:pt idx="334" formatCode="0.0">
                  <c:v>-13.684545044867292</c:v>
                </c:pt>
                <c:pt idx="335" formatCode="0.0">
                  <c:v>-15.771727029851547</c:v>
                </c:pt>
                <c:pt idx="336" formatCode="0.0">
                  <c:v>-14.20896414653771</c:v>
                </c:pt>
                <c:pt idx="337" formatCode="0.0">
                  <c:v>-12.567182600038848</c:v>
                </c:pt>
                <c:pt idx="338" formatCode="0.0">
                  <c:v>-10.949798339822976</c:v>
                </c:pt>
                <c:pt idx="339" formatCode="0.0">
                  <c:v>-9.2690445550126128</c:v>
                </c:pt>
                <c:pt idx="340" formatCode="0.0">
                  <c:v>-7.5509958084887074</c:v>
                </c:pt>
                <c:pt idx="341" formatCode="0.0">
                  <c:v>-5.7849375771156986</c:v>
                </c:pt>
                <c:pt idx="342" formatCode="0.0">
                  <c:v>-4.0530862320008936</c:v>
                </c:pt>
                <c:pt idx="343" formatCode="0.0">
                  <c:v>-2.2946089523904618</c:v>
                </c:pt>
                <c:pt idx="344" formatCode="0.0">
                  <c:v>-0.45178589336501318</c:v>
                </c:pt>
                <c:pt idx="345" formatCode="0.0">
                  <c:v>1.5070404006802107</c:v>
                </c:pt>
                <c:pt idx="346" formatCode="0.0">
                  <c:v>3.4961397326330541</c:v>
                </c:pt>
                <c:pt idx="347" formatCode="0.0">
                  <c:v>5.514515305165915</c:v>
                </c:pt>
                <c:pt idx="348" formatCode="0.0">
                  <c:v>5.7775925909766812</c:v>
                </c:pt>
                <c:pt idx="349" formatCode="0.0">
                  <c:v>6.0521991888867746</c:v>
                </c:pt>
                <c:pt idx="350" formatCode="0.0">
                  <c:v>6.3991032659350253</c:v>
                </c:pt>
                <c:pt idx="351" formatCode="0.0">
                  <c:v>6.6462243231178348</c:v>
                </c:pt>
                <c:pt idx="352" formatCode="0.0">
                  <c:v>6.8834174449293926</c:v>
                </c:pt>
                <c:pt idx="353" formatCode="0.0">
                  <c:v>7.0855015742272656</c:v>
                </c:pt>
                <c:pt idx="354" formatCode="0.0">
                  <c:v>7.3425190702362642</c:v>
                </c:pt>
                <c:pt idx="355" formatCode="0.0">
                  <c:v>7.608970908473637</c:v>
                </c:pt>
                <c:pt idx="356" formatCode="0.0">
                  <c:v>7.8292223561094971</c:v>
                </c:pt>
                <c:pt idx="357" formatCode="0.0">
                  <c:v>8.0533195354086047</c:v>
                </c:pt>
                <c:pt idx="358" formatCode="0.0">
                  <c:v>8.2753120549932788</c:v>
                </c:pt>
                <c:pt idx="359" formatCode="0.0">
                  <c:v>8.4642756161339889</c:v>
                </c:pt>
                <c:pt idx="360" formatCode="0.0">
                  <c:v>8.0830589763082941</c:v>
                </c:pt>
                <c:pt idx="361" formatCode="0.0">
                  <c:v>7.6675218670050498</c:v>
                </c:pt>
                <c:pt idx="362" formatCode="0.0">
                  <c:v>7.2481351569340973</c:v>
                </c:pt>
                <c:pt idx="363" formatCode="0.0">
                  <c:v>6.878970122950534</c:v>
                </c:pt>
                <c:pt idx="364" formatCode="0.0">
                  <c:v>6.5349478365940286</c:v>
                </c:pt>
                <c:pt idx="365" formatCode="0.0">
                  <c:v>6.2842328904426807</c:v>
                </c:pt>
                <c:pt idx="366" formatCode="0.0">
                  <c:v>5.9746046552520369</c:v>
                </c:pt>
                <c:pt idx="367" formatCode="0.0">
                  <c:v>5.7131285116984571</c:v>
                </c:pt>
                <c:pt idx="368" formatCode="0.0">
                  <c:v>5.4731703890541894</c:v>
                </c:pt>
                <c:pt idx="369" formatCode="0.0">
                  <c:v>5.279345477502801</c:v>
                </c:pt>
                <c:pt idx="370" formatCode="0.0">
                  <c:v>5.1238879403203725</c:v>
                </c:pt>
                <c:pt idx="371" formatCode="0.0">
                  <c:v>5.0350864697275881</c:v>
                </c:pt>
                <c:pt idx="372" formatCode="0.0">
                  <c:v>3.9509254807021676</c:v>
                </c:pt>
                <c:pt idx="373" formatCode="0.0">
                  <c:v>2.8661645968904423</c:v>
                </c:pt>
                <c:pt idx="374" formatCode="0.0">
                  <c:v>1.79180895291735</c:v>
                </c:pt>
                <c:pt idx="375" formatCode="0.0">
                  <c:v>0.7456326170471641</c:v>
                </c:pt>
                <c:pt idx="376" formatCode="0.0">
                  <c:v>-0.28484283302782387</c:v>
                </c:pt>
                <c:pt idx="377" formatCode="0.0">
                  <c:v>-1.3877683397360272</c:v>
                </c:pt>
                <c:pt idx="378" formatCode="0.0">
                  <c:v>-2.3747428528662624</c:v>
                </c:pt>
                <c:pt idx="379" formatCode="0.0">
                  <c:v>-3.4191237827038634</c:v>
                </c:pt>
                <c:pt idx="380" formatCode="0.0">
                  <c:v>-4.4642577272341271</c:v>
                </c:pt>
                <c:pt idx="381" formatCode="0.0">
                  <c:v>-5.5070629342367994</c:v>
                </c:pt>
                <c:pt idx="382" formatCode="0.0">
                  <c:v>-6.6463108273203062</c:v>
                </c:pt>
                <c:pt idx="383" formatCode="0.0">
                  <c:v>-7.8004880760579027</c:v>
                </c:pt>
                <c:pt idx="384" formatCode="0.0">
                  <c:v>-4.2345380791982734</c:v>
                </c:pt>
                <c:pt idx="385" formatCode="0.0">
                  <c:v>-0.59836516890884184</c:v>
                </c:pt>
                <c:pt idx="386" formatCode="0.0">
                  <c:v>3.0877517827255758</c:v>
                </c:pt>
                <c:pt idx="387" formatCode="0.0">
                  <c:v>6.8239847623208902</c:v>
                </c:pt>
                <c:pt idx="388" formatCode="0.0">
                  <c:v>10.603118926971632</c:v>
                </c:pt>
                <c:pt idx="389" formatCode="0.0">
                  <c:v>14.468797205199905</c:v>
                </c:pt>
                <c:pt idx="390" formatCode="0.0">
                  <c:v>18.246499261588681</c:v>
                </c:pt>
                <c:pt idx="391" formatCode="0.0">
                  <c:v>22.157805461896189</c:v>
                </c:pt>
                <c:pt idx="392" formatCode="0.0">
                  <c:v>26.156551207096811</c:v>
                </c:pt>
                <c:pt idx="393" formatCode="0.0">
                  <c:v>30.103771185701476</c:v>
                </c:pt>
                <c:pt idx="394" formatCode="0.0">
                  <c:v>34.272669328239033</c:v>
                </c:pt>
                <c:pt idx="395" formatCode="0.0">
                  <c:v>38.520468621061042</c:v>
                </c:pt>
                <c:pt idx="396" formatCode="0.0">
                  <c:v>37.839054576004912</c:v>
                </c:pt>
                <c:pt idx="397" formatCode="0.0">
                  <c:v>37.183562176043836</c:v>
                </c:pt>
                <c:pt idx="398" formatCode="0.0">
                  <c:v>36.543397428860601</c:v>
                </c:pt>
                <c:pt idx="399" formatCode="0.0">
                  <c:v>35.873169003884868</c:v>
                </c:pt>
                <c:pt idx="400" formatCode="0.0">
                  <c:v>35.217446666340237</c:v>
                </c:pt>
                <c:pt idx="401" formatCode="0.0">
                  <c:v>34.583015146922037</c:v>
                </c:pt>
                <c:pt idx="402" formatCode="0.0">
                  <c:v>34.005446480306745</c:v>
                </c:pt>
                <c:pt idx="403" formatCode="0.0">
                  <c:v>33.368175837158475</c:v>
                </c:pt>
                <c:pt idx="404" formatCode="0.0">
                  <c:v>32.701811610174133</c:v>
                </c:pt>
                <c:pt idx="405" formatCode="0.0">
                  <c:v>32.053513326333416</c:v>
                </c:pt>
                <c:pt idx="406" formatCode="0.0">
                  <c:v>31.418253122449585</c:v>
                </c:pt>
                <c:pt idx="407" formatCode="0.0">
                  <c:v>30.759741515341858</c:v>
                </c:pt>
                <c:pt idx="408" formatCode="0.0">
                  <c:v>22.332887354112856</c:v>
                </c:pt>
                <c:pt idx="409" formatCode="0.0">
                  <c:v>14.391711606287089</c:v>
                </c:pt>
                <c:pt idx="410" formatCode="0.0">
                  <c:v>6.8679432484099863</c:v>
                </c:pt>
                <c:pt idx="411" formatCode="0.0">
                  <c:v>-0.20196402078138931</c:v>
                </c:pt>
                <c:pt idx="412" formatCode="0.0">
                  <c:v>-6.8966728202045715</c:v>
                </c:pt>
                <c:pt idx="413" formatCode="0.0">
                  <c:v>-13.286724088199691</c:v>
                </c:pt>
                <c:pt idx="414" formatCode="0.0">
                  <c:v>-19.304139199330379</c:v>
                </c:pt>
                <c:pt idx="415" formatCode="0.0">
                  <c:v>-25.017775710415705</c:v>
                </c:pt>
                <c:pt idx="416" formatCode="0.0">
                  <c:v>-30.443618720168075</c:v>
                </c:pt>
                <c:pt idx="417" formatCode="0.0">
                  <c:v>-35.518901695344184</c:v>
                </c:pt>
                <c:pt idx="418" formatCode="0.0">
                  <c:v>-40.43432681243798</c:v>
                </c:pt>
                <c:pt idx="419" formatCode="0.0">
                  <c:v>-45.126744134495731</c:v>
                </c:pt>
                <c:pt idx="420" formatCode="0.0">
                  <c:v>-43.570015574290466</c:v>
                </c:pt>
                <c:pt idx="421" formatCode="0.0">
                  <c:v>-41.900921051015501</c:v>
                </c:pt>
                <c:pt idx="422" formatCode="0.0">
                  <c:v>-40.09252231825581</c:v>
                </c:pt>
                <c:pt idx="423" formatCode="0.0">
                  <c:v>-38.152170672655203</c:v>
                </c:pt>
                <c:pt idx="424" formatCode="0.0">
                  <c:v>-36.066000183874991</c:v>
                </c:pt>
                <c:pt idx="425" formatCode="0.0">
                  <c:v>-33.751252523415914</c:v>
                </c:pt>
                <c:pt idx="426" formatCode="0.0">
                  <c:v>-31.273226386301928</c:v>
                </c:pt>
                <c:pt idx="427" formatCode="0.0">
                  <c:v>-28.538904049368057</c:v>
                </c:pt>
                <c:pt idx="428" formatCode="0.0">
                  <c:v>-25.543600860185734</c:v>
                </c:pt>
                <c:pt idx="429" formatCode="0.0">
                  <c:v>-22.305714648163061</c:v>
                </c:pt>
                <c:pt idx="430" formatCode="0.0">
                  <c:v>-18.616547433554629</c:v>
                </c:pt>
                <c:pt idx="431" formatCode="0.0">
                  <c:v>-14.491392947243526</c:v>
                </c:pt>
                <c:pt idx="432" formatCode="0.0">
                  <c:v>-10.081527445428677</c:v>
                </c:pt>
                <c:pt idx="433" formatCode="0.0">
                  <c:v>-5.5951587391068358</c:v>
                </c:pt>
                <c:pt idx="434" formatCode="0.0">
                  <c:v>-1.0252790172293516</c:v>
                </c:pt>
                <c:pt idx="435" formatCode="0.0">
                  <c:v>3.6303120086084562</c:v>
                </c:pt>
                <c:pt idx="436" formatCode="0.0">
                  <c:v>8.4398893094224974</c:v>
                </c:pt>
                <c:pt idx="437" formatCode="0.0">
                  <c:v>13.30852580855418</c:v>
                </c:pt>
                <c:pt idx="438" formatCode="0.0">
                  <c:v>18.320961411775528</c:v>
                </c:pt>
                <c:pt idx="439" formatCode="0.0">
                  <c:v>23.462578337321702</c:v>
                </c:pt>
                <c:pt idx="440" formatCode="0.0">
                  <c:v>28.756545360793865</c:v>
                </c:pt>
                <c:pt idx="441" formatCode="0.0">
                  <c:v>34.168711662172825</c:v>
                </c:pt>
                <c:pt idx="442" formatCode="0.0">
                  <c:v>39.667724272143801</c:v>
                </c:pt>
                <c:pt idx="443" formatCode="0.0">
                  <c:v>45.326096733867843</c:v>
                </c:pt>
                <c:pt idx="444" formatCode="0.0">
                  <c:v>38.856046016062635</c:v>
                </c:pt>
                <c:pt idx="445" formatCode="0.0">
                  <c:v>32.902533604914339</c:v>
                </c:pt>
                <c:pt idx="446" formatCode="0.0">
                  <c:v>27.412084482389403</c:v>
                </c:pt>
                <c:pt idx="447" formatCode="0.0">
                  <c:v>22.342601726064501</c:v>
                </c:pt>
                <c:pt idx="448" formatCode="0.0">
                  <c:v>17.588793069301119</c:v>
                </c:pt>
                <c:pt idx="449" formatCode="0.0">
                  <c:v>13.184018747628087</c:v>
                </c:pt>
                <c:pt idx="450" formatCode="0.0">
                  <c:v>9.0597132493471406</c:v>
                </c:pt>
                <c:pt idx="451" formatCode="0.0">
                  <c:v>5.1636728082453232</c:v>
                </c:pt>
                <c:pt idx="452" formatCode="0.0">
                  <c:v>1.509317366852585</c:v>
                </c:pt>
                <c:pt idx="453" formatCode="0.0">
                  <c:v>-1.9067801550391579</c:v>
                </c:pt>
                <c:pt idx="454" formatCode="0.0">
                  <c:v>-5.1312053674280804</c:v>
                </c:pt>
                <c:pt idx="455" formatCode="0.0">
                  <c:v>-8.1542877183966738</c:v>
                </c:pt>
                <c:pt idx="456" formatCode="0.0">
                  <c:v>-6.8540928029080277</c:v>
                </c:pt>
                <c:pt idx="457" formatCode="0.0">
                  <c:v>-5.5280931731273455</c:v>
                </c:pt>
                <c:pt idx="458" formatCode="0.0">
                  <c:v>-4.1896057107758509</c:v>
                </c:pt>
                <c:pt idx="459" formatCode="0.0">
                  <c:v>-2.8396753829398449</c:v>
                </c:pt>
                <c:pt idx="460" formatCode="0.0">
                  <c:v>-1.4712277529577165</c:v>
                </c:pt>
                <c:pt idx="461" formatCode="0.0">
                  <c:v>-9.5867732244073522E-2</c:v>
                </c:pt>
                <c:pt idx="462" formatCode="0.0">
                  <c:v>1.3211918522314505</c:v>
                </c:pt>
                <c:pt idx="463" formatCode="0.0">
                  <c:v>2.758647204357743</c:v>
                </c:pt>
                <c:pt idx="464" formatCode="0.0">
                  <c:v>4.1737425251108675</c:v>
                </c:pt>
                <c:pt idx="465" formatCode="0.0">
                  <c:v>5.5806823251425328</c:v>
                </c:pt>
                <c:pt idx="466" formatCode="0.0">
                  <c:v>7.0118771180776207</c:v>
                </c:pt>
                <c:pt idx="467" formatCode="0.0">
                  <c:v>8.4175146482203758</c:v>
                </c:pt>
                <c:pt idx="468" formatCode="0.0">
                  <c:v>8.713215759650808</c:v>
                </c:pt>
                <c:pt idx="469" formatCode="0.0">
                  <c:v>9.0055172948012512</c:v>
                </c:pt>
                <c:pt idx="470" formatCode="0.0">
                  <c:v>9.2941432109515176</c:v>
                </c:pt>
                <c:pt idx="471" formatCode="0.0">
                  <c:v>9.5849287520279063</c:v>
                </c:pt>
                <c:pt idx="472" formatCode="0.0">
                  <c:v>9.8775006495781952</c:v>
                </c:pt>
                <c:pt idx="473" formatCode="0.0">
                  <c:v>10.166404535833379</c:v>
                </c:pt>
                <c:pt idx="474" formatCode="0.0">
                  <c:v>10.435595932075657</c:v>
                </c:pt>
                <c:pt idx="475" formatCode="0.0">
                  <c:v>10.701076355269763</c:v>
                </c:pt>
                <c:pt idx="476" formatCode="0.0">
                  <c:v>11.011781352442028</c:v>
                </c:pt>
                <c:pt idx="477" formatCode="0.0">
                  <c:v>11.340007940696822</c:v>
                </c:pt>
                <c:pt idx="478" formatCode="0.0">
                  <c:v>11.658753655927129</c:v>
                </c:pt>
                <c:pt idx="479" formatCode="0.0">
                  <c:v>12.000000000000014</c:v>
                </c:pt>
                <c:pt idx="480" formatCode="0.0">
                  <c:v>10.195783741394735</c:v>
                </c:pt>
                <c:pt idx="481" formatCode="0.0">
                  <c:v>8.4146563636478504</c:v>
                </c:pt>
                <c:pt idx="482" formatCode="0.0">
                  <c:v>6.6618112310238331</c:v>
                </c:pt>
                <c:pt idx="483" formatCode="0.0">
                  <c:v>4.9315690330260082</c:v>
                </c:pt>
                <c:pt idx="484" formatCode="0.0">
                  <c:v>3.2288258249392356</c:v>
                </c:pt>
                <c:pt idx="485" formatCode="0.0">
                  <c:v>1.5530614942451848</c:v>
                </c:pt>
                <c:pt idx="486" formatCode="0.0">
                  <c:v>-9.6232847414526645E-2</c:v>
                </c:pt>
                <c:pt idx="487" formatCode="0.0">
                  <c:v>-1.714934564352248</c:v>
                </c:pt>
                <c:pt idx="488" formatCode="0.0">
                  <c:v>-3.3218680463574941</c:v>
                </c:pt>
                <c:pt idx="489" formatCode="0.0">
                  <c:v>-4.9076835684982427</c:v>
                </c:pt>
                <c:pt idx="490" formatCode="0.0">
                  <c:v>-6.4640339013398886</c:v>
                </c:pt>
                <c:pt idx="491" formatCode="0.0">
                  <c:v>-8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12464"/>
        <c:axId val="207612072"/>
      </c:lineChart>
      <c:dateAx>
        <c:axId val="207611288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7611680"/>
        <c:crossesAt val="-30"/>
        <c:auto val="1"/>
        <c:lblOffset val="100"/>
        <c:baseTimeUnit val="months"/>
        <c:majorUnit val="24"/>
        <c:majorTimeUnit val="months"/>
      </c:dateAx>
      <c:valAx>
        <c:axId val="207611680"/>
        <c:scaling>
          <c:orientation val="minMax"/>
          <c:max val="30"/>
          <c:min val="-3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Leading</a:t>
                </a:r>
                <a:r>
                  <a:rPr lang="en-US" sz="1050" baseline="0">
                    <a:solidFill>
                      <a:srgbClr val="C00000"/>
                    </a:solidFill>
                  </a:rPr>
                  <a:t> Indicator </a:t>
                </a:r>
                <a:r>
                  <a:rPr lang="en-US" sz="1050">
                    <a:solidFill>
                      <a:srgbClr val="C00000"/>
                    </a:solidFill>
                  </a:rPr>
                  <a:t> </a:t>
                </a:r>
                <a:r>
                  <a:rPr lang="en-US" sz="1050" baseline="0">
                    <a:solidFill>
                      <a:srgbClr val="C00000"/>
                    </a:solidFill>
                  </a:rPr>
                  <a:t>(12-mo ROC)</a:t>
                </a:r>
                <a:endParaRPr lang="en-US" sz="105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07611288"/>
        <c:crosses val="autoZero"/>
        <c:crossBetween val="between"/>
        <c:majorUnit val="6"/>
        <c:minorUnit val="1"/>
      </c:valAx>
      <c:valAx>
        <c:axId val="207612072"/>
        <c:scaling>
          <c:orientation val="minMax"/>
          <c:max val="100"/>
          <c:min val="-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0070C0"/>
                    </a:solidFill>
                  </a:defRPr>
                </a:pPr>
                <a:r>
                  <a:rPr lang="en-US" sz="1050">
                    <a:solidFill>
                      <a:srgbClr val="0070C0"/>
                    </a:solidFill>
                  </a:rPr>
                  <a:t>Real Machine</a:t>
                </a:r>
                <a:r>
                  <a:rPr lang="en-US" sz="1050" baseline="0">
                    <a:solidFill>
                      <a:srgbClr val="0070C0"/>
                    </a:solidFill>
                  </a:rPr>
                  <a:t> Tool Consumption </a:t>
                </a:r>
                <a:r>
                  <a:rPr lang="en-US" sz="1050">
                    <a:solidFill>
                      <a:srgbClr val="0070C0"/>
                    </a:solidFill>
                  </a:rPr>
                  <a:t>(12-mo ROC)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07612464"/>
        <c:crosses val="max"/>
        <c:crossBetween val="between"/>
        <c:majorUnit val="20"/>
        <c:minorUnit val="5"/>
      </c:valAx>
      <c:dateAx>
        <c:axId val="207612464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07612072"/>
        <c:crossesAt val="-100"/>
        <c:auto val="1"/>
        <c:lblOffset val="100"/>
        <c:baseTimeUnit val="months"/>
      </c:date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M1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Data'!$CRY$692:$CRY$1183</c:f>
              <c:numCache>
                <c:formatCode>#,##0.0</c:formatCode>
                <c:ptCount val="492"/>
                <c:pt idx="0">
                  <c:v>12.572709129857884</c:v>
                </c:pt>
                <c:pt idx="1">
                  <c:v>12.253024972510644</c:v>
                </c:pt>
                <c:pt idx="2">
                  <c:v>11.789532819406361</c:v>
                </c:pt>
                <c:pt idx="3">
                  <c:v>11.806320949357655</c:v>
                </c:pt>
                <c:pt idx="4">
                  <c:v>11.274577764004533</c:v>
                </c:pt>
                <c:pt idx="5">
                  <c:v>10.567332227234189</c:v>
                </c:pt>
                <c:pt idx="6">
                  <c:v>10.298619427406024</c:v>
                </c:pt>
                <c:pt idx="7">
                  <c:v>10.358355038007304</c:v>
                </c:pt>
                <c:pt idx="8">
                  <c:v>10.325704512515117</c:v>
                </c:pt>
                <c:pt idx="9">
                  <c:v>10.198440543596845</c:v>
                </c:pt>
                <c:pt idx="10">
                  <c:v>10.318739049913134</c:v>
                </c:pt>
                <c:pt idx="11">
                  <c:v>10.293784522806959</c:v>
                </c:pt>
                <c:pt idx="12">
                  <c:v>10.459230067547722</c:v>
                </c:pt>
                <c:pt idx="13">
                  <c:v>10.802479962383259</c:v>
                </c:pt>
                <c:pt idx="14">
                  <c:v>11.158787576902</c:v>
                </c:pt>
                <c:pt idx="15">
                  <c:v>11.370062088538518</c:v>
                </c:pt>
                <c:pt idx="16">
                  <c:v>11.880395412342139</c:v>
                </c:pt>
                <c:pt idx="17">
                  <c:v>12.539155884668517</c:v>
                </c:pt>
                <c:pt idx="18">
                  <c:v>12.944994441416043</c:v>
                </c:pt>
                <c:pt idx="19">
                  <c:v>12.863701913496612</c:v>
                </c:pt>
                <c:pt idx="20">
                  <c:v>13.315986449154749</c:v>
                </c:pt>
                <c:pt idx="21">
                  <c:v>14.083437759416412</c:v>
                </c:pt>
                <c:pt idx="22">
                  <c:v>14.133862423172758</c:v>
                </c:pt>
                <c:pt idx="23">
                  <c:v>14.232356436843645</c:v>
                </c:pt>
                <c:pt idx="24">
                  <c:v>14.050397072332331</c:v>
                </c:pt>
                <c:pt idx="25">
                  <c:v>13.362634595582364</c:v>
                </c:pt>
                <c:pt idx="26">
                  <c:v>13.037306818936599</c:v>
                </c:pt>
                <c:pt idx="27">
                  <c:v>12.40909752652874</c:v>
                </c:pt>
                <c:pt idx="28">
                  <c:v>11.578826418784899</c:v>
                </c:pt>
                <c:pt idx="29">
                  <c:v>10.808780103451767</c:v>
                </c:pt>
                <c:pt idx="30">
                  <c:v>10.389478065348513</c:v>
                </c:pt>
                <c:pt idx="31">
                  <c:v>9.9625473686051151</c:v>
                </c:pt>
                <c:pt idx="32">
                  <c:v>9.0616127652681513</c:v>
                </c:pt>
                <c:pt idx="33">
                  <c:v>7.894133301238341</c:v>
                </c:pt>
                <c:pt idx="34">
                  <c:v>7.3460367185204802</c:v>
                </c:pt>
                <c:pt idx="35">
                  <c:v>7.0053636880480781</c:v>
                </c:pt>
                <c:pt idx="36">
                  <c:v>6.7374030029031502</c:v>
                </c:pt>
                <c:pt idx="37">
                  <c:v>6.7584131082272734</c:v>
                </c:pt>
                <c:pt idx="38">
                  <c:v>6.5207920624046096</c:v>
                </c:pt>
                <c:pt idx="39">
                  <c:v>6.9344051154977393</c:v>
                </c:pt>
                <c:pt idx="40">
                  <c:v>7.5182048934918839</c:v>
                </c:pt>
                <c:pt idx="41">
                  <c:v>8.0018641809657538</c:v>
                </c:pt>
                <c:pt idx="42">
                  <c:v>7.9907975628365762</c:v>
                </c:pt>
                <c:pt idx="43">
                  <c:v>8.408125941841277</c:v>
                </c:pt>
                <c:pt idx="44">
                  <c:v>9.2184504173736599</c:v>
                </c:pt>
                <c:pt idx="45">
                  <c:v>9.9145152689153093</c:v>
                </c:pt>
                <c:pt idx="46">
                  <c:v>10.329258423794016</c:v>
                </c:pt>
                <c:pt idx="47">
                  <c:v>10.797316340844844</c:v>
                </c:pt>
                <c:pt idx="48">
                  <c:v>11.064699550819057</c:v>
                </c:pt>
                <c:pt idx="49">
                  <c:v>11.292328009726745</c:v>
                </c:pt>
                <c:pt idx="50">
                  <c:v>11.803117885833032</c:v>
                </c:pt>
                <c:pt idx="51">
                  <c:v>12.429791611267888</c:v>
                </c:pt>
                <c:pt idx="52">
                  <c:v>12.432107044338707</c:v>
                </c:pt>
                <c:pt idx="53">
                  <c:v>12.273645998194098</c:v>
                </c:pt>
                <c:pt idx="54">
                  <c:v>12.282271754105238</c:v>
                </c:pt>
                <c:pt idx="55">
                  <c:v>12.009193109510434</c:v>
                </c:pt>
                <c:pt idx="56">
                  <c:v>11.734687926303451</c:v>
                </c:pt>
                <c:pt idx="57">
                  <c:v>11.32797804245223</c:v>
                </c:pt>
                <c:pt idx="58">
                  <c:v>10.897976818176772</c:v>
                </c:pt>
                <c:pt idx="59">
                  <c:v>9.9396952623980468</c:v>
                </c:pt>
                <c:pt idx="60">
                  <c:v>9.4166648631041312</c:v>
                </c:pt>
                <c:pt idx="61">
                  <c:v>9.0533872386203029</c:v>
                </c:pt>
                <c:pt idx="62">
                  <c:v>8.4986753147967278</c:v>
                </c:pt>
                <c:pt idx="63">
                  <c:v>6.9662540517385025</c:v>
                </c:pt>
                <c:pt idx="64">
                  <c:v>6.126162807715545</c:v>
                </c:pt>
                <c:pt idx="65">
                  <c:v>5.3273171672304755</c:v>
                </c:pt>
                <c:pt idx="66">
                  <c:v>4.3801636123700547</c:v>
                </c:pt>
                <c:pt idx="67">
                  <c:v>3.856204359227732</c:v>
                </c:pt>
                <c:pt idx="68">
                  <c:v>2.6239718451585219</c:v>
                </c:pt>
                <c:pt idx="69">
                  <c:v>1.9110742357216139</c:v>
                </c:pt>
                <c:pt idx="70">
                  <c:v>1.2508007780174211</c:v>
                </c:pt>
                <c:pt idx="71">
                  <c:v>0.80297072913715795</c:v>
                </c:pt>
                <c:pt idx="72">
                  <c:v>0.31501723186697461</c:v>
                </c:pt>
                <c:pt idx="73">
                  <c:v>-0.34204698707746672</c:v>
                </c:pt>
                <c:pt idx="74">
                  <c:v>-1.2531884507270661</c:v>
                </c:pt>
                <c:pt idx="75">
                  <c:v>-1.4869159055630803</c:v>
                </c:pt>
                <c:pt idx="76">
                  <c:v>-1.0192394935761797</c:v>
                </c:pt>
                <c:pt idx="77">
                  <c:v>-0.69020153870094703</c:v>
                </c:pt>
                <c:pt idx="78">
                  <c:v>1.124235167215204E-2</c:v>
                </c:pt>
                <c:pt idx="79">
                  <c:v>9.1274553213295917E-2</c:v>
                </c:pt>
                <c:pt idx="80">
                  <c:v>0.98877837953980929</c:v>
                </c:pt>
                <c:pt idx="81">
                  <c:v>1.7956993214941264</c:v>
                </c:pt>
                <c:pt idx="82">
                  <c:v>2.6735852415457515</c:v>
                </c:pt>
                <c:pt idx="83">
                  <c:v>3.7233378983978724</c:v>
                </c:pt>
                <c:pt idx="84">
                  <c:v>4.7389485559679656</c:v>
                </c:pt>
                <c:pt idx="85">
                  <c:v>5.877823087751068</c:v>
                </c:pt>
                <c:pt idx="86">
                  <c:v>7.0847536105313083</c:v>
                </c:pt>
                <c:pt idx="87">
                  <c:v>8.0766086731169935</c:v>
                </c:pt>
                <c:pt idx="88">
                  <c:v>7.5745773123427682</c:v>
                </c:pt>
                <c:pt idx="89">
                  <c:v>7.7412364365087001</c:v>
                </c:pt>
                <c:pt idx="90">
                  <c:v>7.5897275274187308</c:v>
                </c:pt>
                <c:pt idx="91">
                  <c:v>7.7710836082616623</c:v>
                </c:pt>
                <c:pt idx="92">
                  <c:v>7.8949721779383566</c:v>
                </c:pt>
                <c:pt idx="93">
                  <c:v>7.8718308131584251</c:v>
                </c:pt>
                <c:pt idx="94">
                  <c:v>7.4405346081577193</c:v>
                </c:pt>
                <c:pt idx="95">
                  <c:v>7.0724399395727886</c:v>
                </c:pt>
                <c:pt idx="96">
                  <c:v>6.4682317787422789</c:v>
                </c:pt>
                <c:pt idx="97">
                  <c:v>5.6686778284175716</c:v>
                </c:pt>
                <c:pt idx="98">
                  <c:v>5.3598151489681243</c:v>
                </c:pt>
                <c:pt idx="99">
                  <c:v>4.8660771211863221</c:v>
                </c:pt>
                <c:pt idx="100">
                  <c:v>5.0330949514909804</c:v>
                </c:pt>
                <c:pt idx="101">
                  <c:v>4.7965065231777118</c:v>
                </c:pt>
                <c:pt idx="102">
                  <c:v>5.0146762508470317</c:v>
                </c:pt>
                <c:pt idx="103">
                  <c:v>4.8502682688503143</c:v>
                </c:pt>
                <c:pt idx="104">
                  <c:v>4.4409517309140512</c:v>
                </c:pt>
                <c:pt idx="105">
                  <c:v>3.6976523350553663</c:v>
                </c:pt>
                <c:pt idx="106">
                  <c:v>3.488324230583558</c:v>
                </c:pt>
                <c:pt idx="107">
                  <c:v>2.9675816182572987</c:v>
                </c:pt>
                <c:pt idx="108">
                  <c:v>2.7649156388550864</c:v>
                </c:pt>
                <c:pt idx="109">
                  <c:v>2.7298275669610064</c:v>
                </c:pt>
                <c:pt idx="110">
                  <c:v>2.4552867880402403</c:v>
                </c:pt>
                <c:pt idx="111">
                  <c:v>2.6604898960873555</c:v>
                </c:pt>
                <c:pt idx="112">
                  <c:v>2.4414981248721972</c:v>
                </c:pt>
                <c:pt idx="113">
                  <c:v>2.2911702403847016</c:v>
                </c:pt>
                <c:pt idx="114">
                  <c:v>1.5329635260440142</c:v>
                </c:pt>
                <c:pt idx="115">
                  <c:v>1.4780596574819498</c:v>
                </c:pt>
                <c:pt idx="116">
                  <c:v>1.7253415570839081</c:v>
                </c:pt>
                <c:pt idx="117">
                  <c:v>2.1197783607709368</c:v>
                </c:pt>
                <c:pt idx="118">
                  <c:v>2.3290707330981348</c:v>
                </c:pt>
                <c:pt idx="119">
                  <c:v>2.9472692128961882</c:v>
                </c:pt>
                <c:pt idx="120">
                  <c:v>3.2791469809527314</c:v>
                </c:pt>
                <c:pt idx="121">
                  <c:v>3.615683118933589</c:v>
                </c:pt>
                <c:pt idx="122">
                  <c:v>4.1866750526667005</c:v>
                </c:pt>
                <c:pt idx="123">
                  <c:v>3.8258692536662409</c:v>
                </c:pt>
                <c:pt idx="124">
                  <c:v>4.1312586465523964</c:v>
                </c:pt>
                <c:pt idx="125">
                  <c:v>4.7028969646140837</c:v>
                </c:pt>
                <c:pt idx="126">
                  <c:v>5.2756559563984524</c:v>
                </c:pt>
                <c:pt idx="127">
                  <c:v>5.4708855837988182</c:v>
                </c:pt>
                <c:pt idx="128">
                  <c:v>5.1440878476308001</c:v>
                </c:pt>
                <c:pt idx="129">
                  <c:v>5.0647408070618098</c:v>
                </c:pt>
                <c:pt idx="130">
                  <c:v>4.9889106330241191</c:v>
                </c:pt>
                <c:pt idx="131">
                  <c:v>4.6453556394642277</c:v>
                </c:pt>
                <c:pt idx="132">
                  <c:v>4.5828735992874243</c:v>
                </c:pt>
                <c:pt idx="133">
                  <c:v>4.3103629264385006</c:v>
                </c:pt>
                <c:pt idx="134">
                  <c:v>3.6749013816930187</c:v>
                </c:pt>
                <c:pt idx="135">
                  <c:v>4.2054294550559916</c:v>
                </c:pt>
                <c:pt idx="136">
                  <c:v>4.3270483311488306</c:v>
                </c:pt>
                <c:pt idx="137">
                  <c:v>3.9356285247893084</c:v>
                </c:pt>
                <c:pt idx="138">
                  <c:v>4.1432841120820854</c:v>
                </c:pt>
                <c:pt idx="139">
                  <c:v>4.7504961974280207</c:v>
                </c:pt>
                <c:pt idx="140">
                  <c:v>5.0688288125218435</c:v>
                </c:pt>
                <c:pt idx="141">
                  <c:v>5.7723000901698072</c:v>
                </c:pt>
                <c:pt idx="142">
                  <c:v>6.7295181302142737</c:v>
                </c:pt>
                <c:pt idx="143">
                  <c:v>7.382461054374545</c:v>
                </c:pt>
                <c:pt idx="144">
                  <c:v>7.9155631589539013</c:v>
                </c:pt>
                <c:pt idx="145">
                  <c:v>8.7840775988913009</c:v>
                </c:pt>
                <c:pt idx="146">
                  <c:v>9.5004057554462804</c:v>
                </c:pt>
                <c:pt idx="147">
                  <c:v>9.7802315692445205</c:v>
                </c:pt>
                <c:pt idx="148">
                  <c:v>10.558847215144681</c:v>
                </c:pt>
                <c:pt idx="149">
                  <c:v>10.992918652895156</c:v>
                </c:pt>
                <c:pt idx="150">
                  <c:v>11.280362394369163</c:v>
                </c:pt>
                <c:pt idx="151">
                  <c:v>10.721918638294142</c:v>
                </c:pt>
                <c:pt idx="152">
                  <c:v>11.021911376327282</c:v>
                </c:pt>
                <c:pt idx="153">
                  <c:v>10.578514224183493</c:v>
                </c:pt>
                <c:pt idx="154">
                  <c:v>9.5238326036571692</c:v>
                </c:pt>
                <c:pt idx="155">
                  <c:v>9.0192443116113594</c:v>
                </c:pt>
                <c:pt idx="156">
                  <c:v>9.106899661576918</c:v>
                </c:pt>
                <c:pt idx="157">
                  <c:v>8.6873062099855929</c:v>
                </c:pt>
                <c:pt idx="158">
                  <c:v>8.6293952231660853</c:v>
                </c:pt>
                <c:pt idx="159">
                  <c:v>8.4075852411537966</c:v>
                </c:pt>
                <c:pt idx="160">
                  <c:v>7.4332608045374968</c:v>
                </c:pt>
                <c:pt idx="161">
                  <c:v>7.1998563128397279</c:v>
                </c:pt>
                <c:pt idx="162">
                  <c:v>7.049650133958977</c:v>
                </c:pt>
                <c:pt idx="163">
                  <c:v>7.0317951109110055</c:v>
                </c:pt>
                <c:pt idx="164">
                  <c:v>6.6001324033354791</c:v>
                </c:pt>
                <c:pt idx="165">
                  <c:v>6.8005129371966575</c:v>
                </c:pt>
                <c:pt idx="166">
                  <c:v>7.4095898528185273</c:v>
                </c:pt>
                <c:pt idx="167">
                  <c:v>7.7345435207577538</c:v>
                </c:pt>
                <c:pt idx="168">
                  <c:v>7.3264412447752392</c:v>
                </c:pt>
                <c:pt idx="169">
                  <c:v>7.5075061016999882</c:v>
                </c:pt>
                <c:pt idx="170">
                  <c:v>7.4677353455154361</c:v>
                </c:pt>
                <c:pt idx="171">
                  <c:v>7.6848861050091983</c:v>
                </c:pt>
                <c:pt idx="172">
                  <c:v>7.7343542018713833</c:v>
                </c:pt>
                <c:pt idx="173">
                  <c:v>7.4930965351460515</c:v>
                </c:pt>
                <c:pt idx="174">
                  <c:v>6.7005042755049971</c:v>
                </c:pt>
                <c:pt idx="175">
                  <c:v>6.4705571220844433</c:v>
                </c:pt>
                <c:pt idx="176">
                  <c:v>6.8559623196564132</c:v>
                </c:pt>
                <c:pt idx="177">
                  <c:v>6.181367269057688</c:v>
                </c:pt>
                <c:pt idx="178">
                  <c:v>5.1115454109069276</c:v>
                </c:pt>
                <c:pt idx="179">
                  <c:v>4.5745259643679361</c:v>
                </c:pt>
                <c:pt idx="180">
                  <c:v>3.9845557048494129</c:v>
                </c:pt>
                <c:pt idx="181">
                  <c:v>3.308527596991965</c:v>
                </c:pt>
                <c:pt idx="182">
                  <c:v>3.1097322922695696</c:v>
                </c:pt>
                <c:pt idx="183">
                  <c:v>2.5179212105089732</c:v>
                </c:pt>
                <c:pt idx="184">
                  <c:v>1.9852510980292237</c:v>
                </c:pt>
                <c:pt idx="185">
                  <c:v>2.3999592408326436</c:v>
                </c:pt>
                <c:pt idx="186">
                  <c:v>2.660829448622053</c:v>
                </c:pt>
                <c:pt idx="187">
                  <c:v>2.6548532404897998</c:v>
                </c:pt>
                <c:pt idx="188">
                  <c:v>2.216961044443849</c:v>
                </c:pt>
                <c:pt idx="189">
                  <c:v>2.4320030029726354</c:v>
                </c:pt>
                <c:pt idx="190">
                  <c:v>3.0504529108240632</c:v>
                </c:pt>
                <c:pt idx="191">
                  <c:v>3.2379636185466012</c:v>
                </c:pt>
                <c:pt idx="192">
                  <c:v>3.4246751919477134</c:v>
                </c:pt>
                <c:pt idx="193">
                  <c:v>3.3589453178854711</c:v>
                </c:pt>
                <c:pt idx="194">
                  <c:v>3.0260011988753064</c:v>
                </c:pt>
                <c:pt idx="195">
                  <c:v>2.6205896225913108</c:v>
                </c:pt>
                <c:pt idx="196">
                  <c:v>3.2425515156471647</c:v>
                </c:pt>
                <c:pt idx="197">
                  <c:v>3.0679014744830795</c:v>
                </c:pt>
                <c:pt idx="198">
                  <c:v>3.3276436867099619</c:v>
                </c:pt>
                <c:pt idx="199">
                  <c:v>4.0639712006769599</c:v>
                </c:pt>
                <c:pt idx="200">
                  <c:v>3.9771065309765135</c:v>
                </c:pt>
                <c:pt idx="201">
                  <c:v>4.5998722781641135</c:v>
                </c:pt>
                <c:pt idx="202">
                  <c:v>5.502631825458252</c:v>
                </c:pt>
                <c:pt idx="203">
                  <c:v>5.9467616324220955</c:v>
                </c:pt>
                <c:pt idx="204">
                  <c:v>6.6100343467622906</c:v>
                </c:pt>
                <c:pt idx="205">
                  <c:v>7.6954503178168636</c:v>
                </c:pt>
                <c:pt idx="206">
                  <c:v>7.8427575049924343</c:v>
                </c:pt>
                <c:pt idx="207">
                  <c:v>8.6612986669297527</c:v>
                </c:pt>
                <c:pt idx="208">
                  <c:v>9.3677361836476365</c:v>
                </c:pt>
                <c:pt idx="209">
                  <c:v>9.0881939359362462</c:v>
                </c:pt>
                <c:pt idx="210">
                  <c:v>9.1996856760066379</c:v>
                </c:pt>
                <c:pt idx="211">
                  <c:v>8.3305380691832056</c:v>
                </c:pt>
                <c:pt idx="212">
                  <c:v>8.5723513116286085</c:v>
                </c:pt>
                <c:pt idx="213">
                  <c:v>8.2356506407226959</c:v>
                </c:pt>
                <c:pt idx="214">
                  <c:v>6.9598183569656129</c:v>
                </c:pt>
                <c:pt idx="215">
                  <c:v>6.4607608883694496</c:v>
                </c:pt>
                <c:pt idx="216">
                  <c:v>6.2009227598009033</c:v>
                </c:pt>
                <c:pt idx="217">
                  <c:v>5.3209200700534467</c:v>
                </c:pt>
                <c:pt idx="218">
                  <c:v>5.4186180343500183</c:v>
                </c:pt>
                <c:pt idx="219">
                  <c:v>5.095838794680347</c:v>
                </c:pt>
                <c:pt idx="220">
                  <c:v>3.8423789627498337</c:v>
                </c:pt>
                <c:pt idx="221">
                  <c:v>3.8563930397696851</c:v>
                </c:pt>
                <c:pt idx="222">
                  <c:v>3.8106012927546971</c:v>
                </c:pt>
                <c:pt idx="223">
                  <c:v>3.9661206912323195</c:v>
                </c:pt>
                <c:pt idx="224">
                  <c:v>3.8844789877408914</c:v>
                </c:pt>
                <c:pt idx="225">
                  <c:v>3.6735346636160386</c:v>
                </c:pt>
                <c:pt idx="226">
                  <c:v>3.903883818416972</c:v>
                </c:pt>
                <c:pt idx="227">
                  <c:v>4.1794725817232603</c:v>
                </c:pt>
                <c:pt idx="228">
                  <c:v>3.7870758269592955</c:v>
                </c:pt>
                <c:pt idx="229">
                  <c:v>3.7753913123967635</c:v>
                </c:pt>
                <c:pt idx="230">
                  <c:v>3.7490285201549938</c:v>
                </c:pt>
                <c:pt idx="231">
                  <c:v>4.157705177024738</c:v>
                </c:pt>
                <c:pt idx="232">
                  <c:v>4.6709562452591484</c:v>
                </c:pt>
                <c:pt idx="233">
                  <c:v>4.831683206785172</c:v>
                </c:pt>
                <c:pt idx="234">
                  <c:v>4.7778699474043691</c:v>
                </c:pt>
                <c:pt idx="235">
                  <c:v>4.9963731858222218</c:v>
                </c:pt>
                <c:pt idx="236">
                  <c:v>5.038316698909199</c:v>
                </c:pt>
                <c:pt idx="237">
                  <c:v>4.8422689568265298</c:v>
                </c:pt>
                <c:pt idx="238">
                  <c:v>4.9821832938961705</c:v>
                </c:pt>
                <c:pt idx="239">
                  <c:v>4.7357208532188224</c:v>
                </c:pt>
                <c:pt idx="240">
                  <c:v>5.0203893162407098</c:v>
                </c:pt>
                <c:pt idx="241">
                  <c:v>5.1485382766262688</c:v>
                </c:pt>
                <c:pt idx="242">
                  <c:v>5.1153315195315798</c:v>
                </c:pt>
                <c:pt idx="243">
                  <c:v>4.8348060542223692</c:v>
                </c:pt>
                <c:pt idx="244">
                  <c:v>4.9431684930096651</c:v>
                </c:pt>
                <c:pt idx="245">
                  <c:v>5.0479711407199375</c:v>
                </c:pt>
                <c:pt idx="246">
                  <c:v>4.9198198382586611</c:v>
                </c:pt>
                <c:pt idx="247">
                  <c:v>5.1512888282632616</c:v>
                </c:pt>
                <c:pt idx="248">
                  <c:v>5.8985757905593914</c:v>
                </c:pt>
                <c:pt idx="249">
                  <c:v>6.8001602117178805</c:v>
                </c:pt>
                <c:pt idx="250">
                  <c:v>7.4785971475950674</c:v>
                </c:pt>
                <c:pt idx="251">
                  <c:v>8.2860598687615692</c:v>
                </c:pt>
                <c:pt idx="252">
                  <c:v>8.9946961448056157</c:v>
                </c:pt>
                <c:pt idx="253">
                  <c:v>9.7759624476596372</c:v>
                </c:pt>
                <c:pt idx="254">
                  <c:v>10.964107164868082</c:v>
                </c:pt>
                <c:pt idx="255">
                  <c:v>11.604107466108871</c:v>
                </c:pt>
                <c:pt idx="256">
                  <c:v>12.305357676949342</c:v>
                </c:pt>
                <c:pt idx="257">
                  <c:v>13.255652629810612</c:v>
                </c:pt>
                <c:pt idx="258">
                  <c:v>13.969950740763196</c:v>
                </c:pt>
                <c:pt idx="259">
                  <c:v>14.486221404641014</c:v>
                </c:pt>
                <c:pt idx="260">
                  <c:v>14.056417499969129</c:v>
                </c:pt>
                <c:pt idx="261">
                  <c:v>13.803961582213645</c:v>
                </c:pt>
                <c:pt idx="262">
                  <c:v>13.835453332958323</c:v>
                </c:pt>
                <c:pt idx="263">
                  <c:v>13.499475318506526</c:v>
                </c:pt>
                <c:pt idx="264">
                  <c:v>13.107037186524167</c:v>
                </c:pt>
                <c:pt idx="265">
                  <c:v>12.782368319161549</c:v>
                </c:pt>
                <c:pt idx="266">
                  <c:v>11.722635890940538</c:v>
                </c:pt>
                <c:pt idx="267">
                  <c:v>11.28017178161673</c:v>
                </c:pt>
                <c:pt idx="268">
                  <c:v>11.160922906344155</c:v>
                </c:pt>
                <c:pt idx="269">
                  <c:v>10.124716114145599</c:v>
                </c:pt>
                <c:pt idx="270">
                  <c:v>9.7148352539379488</c:v>
                </c:pt>
                <c:pt idx="271">
                  <c:v>9.1476919531662446</c:v>
                </c:pt>
                <c:pt idx="272">
                  <c:v>8.891702344388051</c:v>
                </c:pt>
                <c:pt idx="273">
                  <c:v>8.6902598588047795</c:v>
                </c:pt>
                <c:pt idx="274">
                  <c:v>8.4099097910122111</c:v>
                </c:pt>
                <c:pt idx="275">
                  <c:v>8.3184439489830169</c:v>
                </c:pt>
                <c:pt idx="276">
                  <c:v>8.5910813619131119</c:v>
                </c:pt>
                <c:pt idx="277">
                  <c:v>8.8360900384200107</c:v>
                </c:pt>
                <c:pt idx="278">
                  <c:v>8.9357783870799352</c:v>
                </c:pt>
                <c:pt idx="279">
                  <c:v>8.9449720134000472</c:v>
                </c:pt>
                <c:pt idx="280">
                  <c:v>8.5275527122234536</c:v>
                </c:pt>
                <c:pt idx="281">
                  <c:v>8.7273102902480844</c:v>
                </c:pt>
                <c:pt idx="282">
                  <c:v>8.7378855007357572</c:v>
                </c:pt>
                <c:pt idx="283">
                  <c:v>8.502155503445735</c:v>
                </c:pt>
                <c:pt idx="284">
                  <c:v>8.6343664853606867</c:v>
                </c:pt>
                <c:pt idx="285">
                  <c:v>8.9037799438917347</c:v>
                </c:pt>
                <c:pt idx="286">
                  <c:v>8.3718617315478241</c:v>
                </c:pt>
                <c:pt idx="287">
                  <c:v>8.0377994808588937</c:v>
                </c:pt>
                <c:pt idx="288">
                  <c:v>7.4699979797405547</c:v>
                </c:pt>
                <c:pt idx="289">
                  <c:v>6.9737994922056004</c:v>
                </c:pt>
                <c:pt idx="290">
                  <c:v>7.0290045576140585</c:v>
                </c:pt>
                <c:pt idx="291">
                  <c:v>7.1286332216586885</c:v>
                </c:pt>
                <c:pt idx="292">
                  <c:v>7.1430142331675626</c:v>
                </c:pt>
                <c:pt idx="293">
                  <c:v>7.3815489007630077</c:v>
                </c:pt>
                <c:pt idx="294">
                  <c:v>7.8085111525570738</c:v>
                </c:pt>
                <c:pt idx="295">
                  <c:v>8.2912501803318719</c:v>
                </c:pt>
                <c:pt idx="296">
                  <c:v>8.682403110878667</c:v>
                </c:pt>
                <c:pt idx="297">
                  <c:v>8.7442646562801372</c:v>
                </c:pt>
                <c:pt idx="298">
                  <c:v>9.3655456683917606</c:v>
                </c:pt>
                <c:pt idx="299">
                  <c:v>9.9559330656046967</c:v>
                </c:pt>
                <c:pt idx="300">
                  <c:v>10.256691383783917</c:v>
                </c:pt>
                <c:pt idx="301">
                  <c:v>10.348362482505792</c:v>
                </c:pt>
                <c:pt idx="302">
                  <c:v>10.645522245680297</c:v>
                </c:pt>
                <c:pt idx="303">
                  <c:v>10.898148985779017</c:v>
                </c:pt>
                <c:pt idx="304">
                  <c:v>10.930959043608127</c:v>
                </c:pt>
                <c:pt idx="305">
                  <c:v>10.698748227304478</c:v>
                </c:pt>
                <c:pt idx="306">
                  <c:v>10.044749179798188</c:v>
                </c:pt>
                <c:pt idx="307">
                  <c:v>9.5932225895617478</c:v>
                </c:pt>
                <c:pt idx="308">
                  <c:v>9.2553275831409394</c:v>
                </c:pt>
                <c:pt idx="309">
                  <c:v>8.6264232925640414</c:v>
                </c:pt>
                <c:pt idx="310">
                  <c:v>8.1588156042899982</c:v>
                </c:pt>
                <c:pt idx="311">
                  <c:v>7.4387300320229741</c:v>
                </c:pt>
                <c:pt idx="312">
                  <c:v>7.1492253768521437</c:v>
                </c:pt>
                <c:pt idx="313">
                  <c:v>6.9177645873382971</c:v>
                </c:pt>
                <c:pt idx="314">
                  <c:v>6.5428056734194513</c:v>
                </c:pt>
                <c:pt idx="315">
                  <c:v>6.1630300106087219</c:v>
                </c:pt>
                <c:pt idx="316">
                  <c:v>6.0924772675005698</c:v>
                </c:pt>
                <c:pt idx="317">
                  <c:v>6.2672548783140343</c:v>
                </c:pt>
                <c:pt idx="318">
                  <c:v>6.5366774448098113</c:v>
                </c:pt>
                <c:pt idx="319">
                  <c:v>6.9134045423557211</c:v>
                </c:pt>
                <c:pt idx="320">
                  <c:v>7.1003861188241473</c:v>
                </c:pt>
                <c:pt idx="321">
                  <c:v>7.7233428920350207</c:v>
                </c:pt>
                <c:pt idx="322">
                  <c:v>8.3105886944347702</c:v>
                </c:pt>
                <c:pt idx="323">
                  <c:v>9.1962525084055642</c:v>
                </c:pt>
                <c:pt idx="324">
                  <c:v>10.085829532693126</c:v>
                </c:pt>
                <c:pt idx="325">
                  <c:v>11.339290570406234</c:v>
                </c:pt>
                <c:pt idx="326">
                  <c:v>13.436709460720081</c:v>
                </c:pt>
                <c:pt idx="327">
                  <c:v>15.399989778078435</c:v>
                </c:pt>
                <c:pt idx="328">
                  <c:v>17.500213862261063</c:v>
                </c:pt>
                <c:pt idx="329">
                  <c:v>19.236752085495851</c:v>
                </c:pt>
                <c:pt idx="330">
                  <c:v>21.077959510899859</c:v>
                </c:pt>
                <c:pt idx="331">
                  <c:v>22.8252947343545</c:v>
                </c:pt>
                <c:pt idx="332">
                  <c:v>24.030677749130831</c:v>
                </c:pt>
                <c:pt idx="333">
                  <c:v>25.352343659462107</c:v>
                </c:pt>
                <c:pt idx="334">
                  <c:v>26.645733062028427</c:v>
                </c:pt>
                <c:pt idx="335">
                  <c:v>27.400369073806715</c:v>
                </c:pt>
                <c:pt idx="336">
                  <c:v>27.810544733368104</c:v>
                </c:pt>
                <c:pt idx="337">
                  <c:v>27.617235895319723</c:v>
                </c:pt>
                <c:pt idx="338">
                  <c:v>25.149061148307013</c:v>
                </c:pt>
                <c:pt idx="339">
                  <c:v>25.279537935643788</c:v>
                </c:pt>
                <c:pt idx="340">
                  <c:v>25.40951168898043</c:v>
                </c:pt>
                <c:pt idx="341">
                  <c:v>25.445086159039462</c:v>
                </c:pt>
                <c:pt idx="342">
                  <c:v>25.557905548922918</c:v>
                </c:pt>
                <c:pt idx="343">
                  <c:v>25.668217584464202</c:v>
                </c:pt>
                <c:pt idx="344">
                  <c:v>26.280116675772987</c:v>
                </c:pt>
                <c:pt idx="345">
                  <c:v>26.597978902263762</c:v>
                </c:pt>
                <c:pt idx="346">
                  <c:v>26.722213167362156</c:v>
                </c:pt>
                <c:pt idx="347">
                  <c:v>27.23271364641387</c:v>
                </c:pt>
                <c:pt idx="348">
                  <c:v>27.880815071203784</c:v>
                </c:pt>
                <c:pt idx="349">
                  <c:v>28.75550280920902</c:v>
                </c:pt>
                <c:pt idx="350">
                  <c:v>30.701146128093171</c:v>
                </c:pt>
                <c:pt idx="351">
                  <c:v>27.994805247222374</c:v>
                </c:pt>
                <c:pt idx="352">
                  <c:v>25.099227380183663</c:v>
                </c:pt>
                <c:pt idx="353">
                  <c:v>22.664232443398745</c:v>
                </c:pt>
                <c:pt idx="354">
                  <c:v>20.34178173600823</c:v>
                </c:pt>
                <c:pt idx="355">
                  <c:v>17.844662724770771</c:v>
                </c:pt>
                <c:pt idx="356">
                  <c:v>15.558041870986486</c:v>
                </c:pt>
                <c:pt idx="357">
                  <c:v>13.511617116385466</c:v>
                </c:pt>
                <c:pt idx="358">
                  <c:v>11.434555831608264</c:v>
                </c:pt>
                <c:pt idx="359">
                  <c:v>9.4947057664383863</c:v>
                </c:pt>
                <c:pt idx="360">
                  <c:v>7.5392800960338349</c:v>
                </c:pt>
                <c:pt idx="361">
                  <c:v>5.6626358250125861</c:v>
                </c:pt>
                <c:pt idx="362">
                  <c:v>3.9915086623768303</c:v>
                </c:pt>
                <c:pt idx="363">
                  <c:v>4.0892973176050305</c:v>
                </c:pt>
                <c:pt idx="364">
                  <c:v>4.2324872458753902</c:v>
                </c:pt>
                <c:pt idx="365">
                  <c:v>4.2599763772340111</c:v>
                </c:pt>
                <c:pt idx="366">
                  <c:v>4.2197224100476376</c:v>
                </c:pt>
                <c:pt idx="367">
                  <c:v>4.3672308831874602</c:v>
                </c:pt>
                <c:pt idx="368">
                  <c:v>4.4521442687558164</c:v>
                </c:pt>
                <c:pt idx="369">
                  <c:v>4.34407946878666</c:v>
                </c:pt>
                <c:pt idx="370">
                  <c:v>4.4924890350402933</c:v>
                </c:pt>
                <c:pt idx="371">
                  <c:v>4.5711663159407721</c:v>
                </c:pt>
                <c:pt idx="372">
                  <c:v>4.7095643418060291</c:v>
                </c:pt>
                <c:pt idx="373">
                  <c:v>4.8144916907848483</c:v>
                </c:pt>
                <c:pt idx="374">
                  <c:v>4.8012394849393303</c:v>
                </c:pt>
                <c:pt idx="375">
                  <c:v>4.7258703254525756</c:v>
                </c:pt>
                <c:pt idx="376">
                  <c:v>4.6874745605760495</c:v>
                </c:pt>
                <c:pt idx="377">
                  <c:v>4.6103670348034171</c:v>
                </c:pt>
                <c:pt idx="378">
                  <c:v>4.4040633435588035</c:v>
                </c:pt>
                <c:pt idx="379">
                  <c:v>4.1861267597118115</c:v>
                </c:pt>
                <c:pt idx="380">
                  <c:v>3.889147155196369</c:v>
                </c:pt>
                <c:pt idx="381">
                  <c:v>3.6632666480945346</c:v>
                </c:pt>
                <c:pt idx="382">
                  <c:v>3.2978988556557738</c:v>
                </c:pt>
                <c:pt idx="383">
                  <c:v>2.8615298282668675</c:v>
                </c:pt>
                <c:pt idx="384">
                  <c:v>2.4487093749743423</c:v>
                </c:pt>
                <c:pt idx="385">
                  <c:v>2.0751737224856441</c:v>
                </c:pt>
                <c:pt idx="386">
                  <c:v>1.7589815561699425</c:v>
                </c:pt>
                <c:pt idx="387">
                  <c:v>1.3821448721124341</c:v>
                </c:pt>
                <c:pt idx="388">
                  <c:v>1.0523024070921565</c:v>
                </c:pt>
                <c:pt idx="389">
                  <c:v>0.82790584649418975</c:v>
                </c:pt>
                <c:pt idx="390">
                  <c:v>0.62430820522902764</c:v>
                </c:pt>
                <c:pt idx="391">
                  <c:v>0.4208076629964097</c:v>
                </c:pt>
                <c:pt idx="392">
                  <c:v>0.28070242878004592</c:v>
                </c:pt>
                <c:pt idx="393">
                  <c:v>0.23366844556207411</c:v>
                </c:pt>
                <c:pt idx="394">
                  <c:v>0.23476493288465861</c:v>
                </c:pt>
                <c:pt idx="395">
                  <c:v>0.29028931734596597</c:v>
                </c:pt>
                <c:pt idx="396">
                  <c:v>0.27968306538991783</c:v>
                </c:pt>
                <c:pt idx="397">
                  <c:v>0.21392248068458741</c:v>
                </c:pt>
                <c:pt idx="398">
                  <c:v>8.2491821253526609E-2</c:v>
                </c:pt>
                <c:pt idx="399">
                  <c:v>-1.6181874393907947E-2</c:v>
                </c:pt>
                <c:pt idx="400">
                  <c:v>1.8347452120792695E-2</c:v>
                </c:pt>
                <c:pt idx="401">
                  <c:v>-0.10948478911201676</c:v>
                </c:pt>
                <c:pt idx="402">
                  <c:v>-0.12165241023944873</c:v>
                </c:pt>
                <c:pt idx="403">
                  <c:v>-4.3024293252884149E-2</c:v>
                </c:pt>
                <c:pt idx="404">
                  <c:v>-0.13478460319446128</c:v>
                </c:pt>
                <c:pt idx="405">
                  <c:v>-0.27837591401372208</c:v>
                </c:pt>
                <c:pt idx="406">
                  <c:v>-0.32628644260547901</c:v>
                </c:pt>
                <c:pt idx="407">
                  <c:v>-0.46474381387692176</c:v>
                </c:pt>
                <c:pt idx="408">
                  <c:v>-0.4895356144572105</c:v>
                </c:pt>
                <c:pt idx="409">
                  <c:v>-0.40445450454063803</c:v>
                </c:pt>
                <c:pt idx="410">
                  <c:v>-0.27648051528731798</c:v>
                </c:pt>
                <c:pt idx="411">
                  <c:v>-0.14729165997988503</c:v>
                </c:pt>
                <c:pt idx="412">
                  <c:v>-0.13290228503282719</c:v>
                </c:pt>
                <c:pt idx="413">
                  <c:v>-3.0512482824491372E-2</c:v>
                </c:pt>
                <c:pt idx="414">
                  <c:v>3.2386558106296093E-2</c:v>
                </c:pt>
                <c:pt idx="415">
                  <c:v>-2.0518390695414723E-2</c:v>
                </c:pt>
                <c:pt idx="416">
                  <c:v>0.1481539786879722</c:v>
                </c:pt>
                <c:pt idx="417">
                  <c:v>0.35684923710846306</c:v>
                </c:pt>
                <c:pt idx="418">
                  <c:v>0.3780292434143746</c:v>
                </c:pt>
                <c:pt idx="419">
                  <c:v>0.53898134439813816</c:v>
                </c:pt>
                <c:pt idx="420">
                  <c:v>0.62591384114058712</c:v>
                </c:pt>
                <c:pt idx="421">
                  <c:v>0.63932062002731982</c:v>
                </c:pt>
                <c:pt idx="422">
                  <c:v>0.69182897887756667</c:v>
                </c:pt>
                <c:pt idx="423">
                  <c:v>0.80668385645974183</c:v>
                </c:pt>
                <c:pt idx="424">
                  <c:v>0.85024826277755494</c:v>
                </c:pt>
                <c:pt idx="425">
                  <c:v>0.95804705484690089</c:v>
                </c:pt>
                <c:pt idx="426">
                  <c:v>1.171399623341955</c:v>
                </c:pt>
                <c:pt idx="427">
                  <c:v>1.3559769500985226</c:v>
                </c:pt>
                <c:pt idx="428">
                  <c:v>1.5336163090087638</c:v>
                </c:pt>
                <c:pt idx="429">
                  <c:v>1.6690218693016448</c:v>
                </c:pt>
                <c:pt idx="430">
                  <c:v>1.9113093105922445</c:v>
                </c:pt>
                <c:pt idx="431">
                  <c:v>2.1150165577848554</c:v>
                </c:pt>
                <c:pt idx="432">
                  <c:v>2.2606218569479068</c:v>
                </c:pt>
                <c:pt idx="433">
                  <c:v>2.2555325390830205</c:v>
                </c:pt>
                <c:pt idx="434">
                  <c:v>2.2751186508138517</c:v>
                </c:pt>
                <c:pt idx="435">
                  <c:v>2.4030758575247546</c:v>
                </c:pt>
                <c:pt idx="436">
                  <c:v>2.6888649168854215</c:v>
                </c:pt>
                <c:pt idx="437">
                  <c:v>2.7304489869425908</c:v>
                </c:pt>
                <c:pt idx="438">
                  <c:v>2.8254705190615681</c:v>
                </c:pt>
                <c:pt idx="439">
                  <c:v>2.9645628498139871</c:v>
                </c:pt>
                <c:pt idx="440">
                  <c:v>2.9627598649441182</c:v>
                </c:pt>
                <c:pt idx="441">
                  <c:v>2.9664491070573433</c:v>
                </c:pt>
                <c:pt idx="442">
                  <c:v>3.0040440266445643</c:v>
                </c:pt>
                <c:pt idx="443">
                  <c:v>2.9287020732323015</c:v>
                </c:pt>
                <c:pt idx="444">
                  <c:v>3.1293711762125298</c:v>
                </c:pt>
                <c:pt idx="445">
                  <c:v>3.4670124238093791</c:v>
                </c:pt>
                <c:pt idx="446">
                  <c:v>3.7145615563226357</c:v>
                </c:pt>
                <c:pt idx="447">
                  <c:v>3.7318246163597451</c:v>
                </c:pt>
                <c:pt idx="448">
                  <c:v>3.6008341476035923</c:v>
                </c:pt>
                <c:pt idx="449">
                  <c:v>3.6847873233677007</c:v>
                </c:pt>
                <c:pt idx="450">
                  <c:v>3.6033307933839325</c:v>
                </c:pt>
                <c:pt idx="451">
                  <c:v>3.5575527702224434</c:v>
                </c:pt>
                <c:pt idx="452">
                  <c:v>3.5994562985609093</c:v>
                </c:pt>
                <c:pt idx="453">
                  <c:v>3.607321561799921</c:v>
                </c:pt>
                <c:pt idx="454">
                  <c:v>3.5665626163907405</c:v>
                </c:pt>
                <c:pt idx="455">
                  <c:v>3.6395476888755098</c:v>
                </c:pt>
                <c:pt idx="456">
                  <c:v>3.5169048701311851</c:v>
                </c:pt>
                <c:pt idx="457">
                  <c:v>3.4329602326335475</c:v>
                </c:pt>
                <c:pt idx="458">
                  <c:v>3.4074483606222117</c:v>
                </c:pt>
                <c:pt idx="459">
                  <c:v>3.4598141166911773</c:v>
                </c:pt>
                <c:pt idx="460">
                  <c:v>3.5852807477817521</c:v>
                </c:pt>
                <c:pt idx="461">
                  <c:v>3.7447207080691243</c:v>
                </c:pt>
                <c:pt idx="462">
                  <c:v>3.9318713860168941</c:v>
                </c:pt>
                <c:pt idx="463">
                  <c:v>4.0848287950707345</c:v>
                </c:pt>
                <c:pt idx="464">
                  <c:v>4.215257594579171</c:v>
                </c:pt>
                <c:pt idx="465">
                  <c:v>4.4026260736659424</c:v>
                </c:pt>
                <c:pt idx="466">
                  <c:v>4.6177838334357801</c:v>
                </c:pt>
                <c:pt idx="467">
                  <c:v>4.8183676291379385</c:v>
                </c:pt>
                <c:pt idx="468">
                  <c:v>5.0119421813762841</c:v>
                </c:pt>
                <c:pt idx="469">
                  <c:v>5.1396459681426876</c:v>
                </c:pt>
                <c:pt idx="470">
                  <c:v>5.2190100948246396</c:v>
                </c:pt>
                <c:pt idx="471">
                  <c:v>5.3007553221158616</c:v>
                </c:pt>
                <c:pt idx="472">
                  <c:v>5.3243300977338492</c:v>
                </c:pt>
                <c:pt idx="473">
                  <c:v>5.2474187917761697</c:v>
                </c:pt>
                <c:pt idx="474">
                  <c:v>5.1411324412810018</c:v>
                </c:pt>
                <c:pt idx="475">
                  <c:v>5.0529097689027367</c:v>
                </c:pt>
              </c:numCache>
            </c:numRef>
          </c:val>
          <c:smooth val="0"/>
        </c:ser>
        <c:ser>
          <c:idx val="2"/>
          <c:order val="1"/>
          <c:tx>
            <c:v>Capacity Utilization</c:v>
          </c:tx>
          <c:spPr>
            <a:ln w="25400">
              <a:solidFill>
                <a:srgbClr val="C00000">
                  <a:alpha val="67000"/>
                </a:srgbClr>
              </a:solidFill>
              <a:prstDash val="lgDash"/>
            </a:ln>
          </c:spPr>
          <c:marker>
            <c:symbol val="none"/>
          </c:marker>
          <c:val>
            <c:numRef>
              <c:f>'Monthly Data'!$ADP$692:$ADP$1183</c:f>
              <c:numCache>
                <c:formatCode>0.0</c:formatCode>
                <c:ptCount val="492"/>
                <c:pt idx="0">
                  <c:v>-9.8393864853132698</c:v>
                </c:pt>
                <c:pt idx="1">
                  <c:v>-11.505836293772205</c:v>
                </c:pt>
                <c:pt idx="2">
                  <c:v>-13.020378457059664</c:v>
                </c:pt>
                <c:pt idx="3">
                  <c:v>-13.894783054071851</c:v>
                </c:pt>
                <c:pt idx="4">
                  <c:v>-15.17175572519082</c:v>
                </c:pt>
                <c:pt idx="5">
                  <c:v>-15.772754137115825</c:v>
                </c:pt>
                <c:pt idx="6">
                  <c:v>-16.383215744522815</c:v>
                </c:pt>
                <c:pt idx="7">
                  <c:v>-16.624213365298161</c:v>
                </c:pt>
                <c:pt idx="8">
                  <c:v>-16.615012472598096</c:v>
                </c:pt>
                <c:pt idx="9">
                  <c:v>-16.258794738452124</c:v>
                </c:pt>
                <c:pt idx="10">
                  <c:v>-15.595903165735564</c:v>
                </c:pt>
                <c:pt idx="11">
                  <c:v>-14.550327106486961</c:v>
                </c:pt>
                <c:pt idx="12">
                  <c:v>-12.814957470710965</c:v>
                </c:pt>
                <c:pt idx="13">
                  <c:v>-10.371948222185807</c:v>
                </c:pt>
                <c:pt idx="14">
                  <c:v>-7.5725880679441104</c:v>
                </c:pt>
                <c:pt idx="15">
                  <c:v>-5.4129843643779623</c:v>
                </c:pt>
                <c:pt idx="16">
                  <c:v>-3.0630786536298302</c:v>
                </c:pt>
                <c:pt idx="17">
                  <c:v>-1.1227085343390968</c:v>
                </c:pt>
                <c:pt idx="18">
                  <c:v>0.79936051159073429</c:v>
                </c:pt>
                <c:pt idx="19">
                  <c:v>2.6866744541288483</c:v>
                </c:pt>
                <c:pt idx="20">
                  <c:v>4.1791315383918288</c:v>
                </c:pt>
                <c:pt idx="21">
                  <c:v>5.5068493150684645</c:v>
                </c:pt>
                <c:pt idx="22">
                  <c:v>7.0876999448428251</c:v>
                </c:pt>
                <c:pt idx="23">
                  <c:v>8.2187990037819532</c:v>
                </c:pt>
                <c:pt idx="24">
                  <c:v>8.4583525080533946</c:v>
                </c:pt>
                <c:pt idx="25">
                  <c:v>7.9159049360146412</c:v>
                </c:pt>
                <c:pt idx="26">
                  <c:v>7.0161144305631069</c:v>
                </c:pt>
                <c:pt idx="27">
                  <c:v>6.1360165304105436</c:v>
                </c:pt>
                <c:pt idx="28">
                  <c:v>5.5342319021690685</c:v>
                </c:pt>
                <c:pt idx="29">
                  <c:v>4.7369821697862022</c:v>
                </c:pt>
                <c:pt idx="30">
                  <c:v>3.7360119834346506</c:v>
                </c:pt>
                <c:pt idx="31">
                  <c:v>2.7913895694784827</c:v>
                </c:pt>
                <c:pt idx="32">
                  <c:v>1.9752871562826328</c:v>
                </c:pt>
                <c:pt idx="33">
                  <c:v>1.211806457197298</c:v>
                </c:pt>
                <c:pt idx="34">
                  <c:v>0.163104129109783</c:v>
                </c:pt>
                <c:pt idx="35">
                  <c:v>-0.69041936583703034</c:v>
                </c:pt>
                <c:pt idx="36">
                  <c:v>-0.72980312287849358</c:v>
                </c:pt>
                <c:pt idx="37">
                  <c:v>-0.13552430967305895</c:v>
                </c:pt>
                <c:pt idx="38">
                  <c:v>1.3535233905760862</c:v>
                </c:pt>
                <c:pt idx="39">
                  <c:v>2.7001862197393081</c:v>
                </c:pt>
                <c:pt idx="40">
                  <c:v>3.8738052947644235</c:v>
                </c:pt>
                <c:pt idx="41">
                  <c:v>5.6322520538663241</c:v>
                </c:pt>
                <c:pt idx="42">
                  <c:v>7.6446105495625574</c:v>
                </c:pt>
                <c:pt idx="43">
                  <c:v>8.8703498765642337</c:v>
                </c:pt>
                <c:pt idx="44">
                  <c:v>10.905367352163125</c:v>
                </c:pt>
                <c:pt idx="45">
                  <c:v>12.888052681091239</c:v>
                </c:pt>
                <c:pt idx="46">
                  <c:v>14.809736030167969</c:v>
                </c:pt>
                <c:pt idx="47">
                  <c:v>16.805424427087814</c:v>
                </c:pt>
                <c:pt idx="48">
                  <c:v>16.857582492733812</c:v>
                </c:pt>
                <c:pt idx="49">
                  <c:v>16.488549618320619</c:v>
                </c:pt>
                <c:pt idx="50">
                  <c:v>15.107253150822146</c:v>
                </c:pt>
                <c:pt idx="51">
                  <c:v>14.20918157092224</c:v>
                </c:pt>
                <c:pt idx="52">
                  <c:v>13.353961403794472</c:v>
                </c:pt>
                <c:pt idx="53">
                  <c:v>12.259461193072482</c:v>
                </c:pt>
                <c:pt idx="54">
                  <c:v>11.157579105184269</c:v>
                </c:pt>
                <c:pt idx="55">
                  <c:v>10.688873250449603</c:v>
                </c:pt>
                <c:pt idx="56">
                  <c:v>9.3098407324767436</c:v>
                </c:pt>
                <c:pt idx="57">
                  <c:v>8.1818181818181728</c:v>
                </c:pt>
                <c:pt idx="58">
                  <c:v>7.1439235592713999</c:v>
                </c:pt>
                <c:pt idx="59">
                  <c:v>5.9298993313248332</c:v>
                </c:pt>
                <c:pt idx="60">
                  <c:v>5.8010241404535208</c:v>
                </c:pt>
                <c:pt idx="61">
                  <c:v>6.0215523518275802</c:v>
                </c:pt>
                <c:pt idx="62">
                  <c:v>5.9386556449858574</c:v>
                </c:pt>
                <c:pt idx="63">
                  <c:v>5.9681027639460353</c:v>
                </c:pt>
                <c:pt idx="64">
                  <c:v>5.7036132461748821</c:v>
                </c:pt>
                <c:pt idx="65">
                  <c:v>5.1639168630812264</c:v>
                </c:pt>
                <c:pt idx="66">
                  <c:v>4.443813445020254</c:v>
                </c:pt>
                <c:pt idx="67">
                  <c:v>3.5461994913817563</c:v>
                </c:pt>
                <c:pt idx="68">
                  <c:v>2.991483071725213</c:v>
                </c:pt>
                <c:pt idx="69">
                  <c:v>2.1498599439775887</c:v>
                </c:pt>
                <c:pt idx="70">
                  <c:v>1.079913606911461</c:v>
                </c:pt>
                <c:pt idx="71">
                  <c:v>0.12486126526081875</c:v>
                </c:pt>
                <c:pt idx="72">
                  <c:v>-0.67759109451699828</c:v>
                </c:pt>
                <c:pt idx="73">
                  <c:v>-2.053430396263991</c:v>
                </c:pt>
                <c:pt idx="74">
                  <c:v>-2.8884325804243502</c:v>
                </c:pt>
                <c:pt idx="75">
                  <c:v>-3.9703078180332483</c:v>
                </c:pt>
                <c:pt idx="76">
                  <c:v>-4.8725790010193748</c:v>
                </c:pt>
                <c:pt idx="77">
                  <c:v>-5.3789731051344774</c:v>
                </c:pt>
                <c:pt idx="78">
                  <c:v>-5.6616597566777784</c:v>
                </c:pt>
                <c:pt idx="79">
                  <c:v>-5.539637058261718</c:v>
                </c:pt>
                <c:pt idx="80">
                  <c:v>-5.563149261891752</c:v>
                </c:pt>
                <c:pt idx="81">
                  <c:v>-5.3883594981833056</c:v>
                </c:pt>
                <c:pt idx="82">
                  <c:v>-4.9007444168734509</c:v>
                </c:pt>
                <c:pt idx="83">
                  <c:v>-4.5586808923375202</c:v>
                </c:pt>
                <c:pt idx="84">
                  <c:v>-4.1768186564566889</c:v>
                </c:pt>
                <c:pt idx="85">
                  <c:v>-3.6320291684195922</c:v>
                </c:pt>
                <c:pt idx="86">
                  <c:v>-3.1928390188892308</c:v>
                </c:pt>
                <c:pt idx="87">
                  <c:v>-2.8508616410183549</c:v>
                </c:pt>
                <c:pt idx="88">
                  <c:v>-2.3146163737676915</c:v>
                </c:pt>
                <c:pt idx="89">
                  <c:v>-2.1533161068044819</c:v>
                </c:pt>
                <c:pt idx="90">
                  <c:v>-2.0533141210374595</c:v>
                </c:pt>
                <c:pt idx="91">
                  <c:v>-2.0655785064278547</c:v>
                </c:pt>
                <c:pt idx="92">
                  <c:v>-2.0842379504993289</c:v>
                </c:pt>
                <c:pt idx="93">
                  <c:v>-2.4998188537062447</c:v>
                </c:pt>
                <c:pt idx="94">
                  <c:v>-2.7977096470247034</c:v>
                </c:pt>
                <c:pt idx="95">
                  <c:v>-2.9979674796748128</c:v>
                </c:pt>
                <c:pt idx="96">
                  <c:v>-3.2401017072284617</c:v>
                </c:pt>
                <c:pt idx="97">
                  <c:v>-3.4269499417927847</c:v>
                </c:pt>
                <c:pt idx="98">
                  <c:v>-3.4874408445576819</c:v>
                </c:pt>
                <c:pt idx="99">
                  <c:v>-3.365209139353226</c:v>
                </c:pt>
                <c:pt idx="100">
                  <c:v>-3.1958461313441546</c:v>
                </c:pt>
                <c:pt idx="101">
                  <c:v>-2.8242370892019011</c:v>
                </c:pt>
                <c:pt idx="102">
                  <c:v>-2.4788525193085746</c:v>
                </c:pt>
                <c:pt idx="103">
                  <c:v>-2.1091445427728388</c:v>
                </c:pt>
                <c:pt idx="104">
                  <c:v>-1.5668883961566991</c:v>
                </c:pt>
                <c:pt idx="105">
                  <c:v>-0.50535077288942887</c:v>
                </c:pt>
                <c:pt idx="106">
                  <c:v>0.36537170979045186</c:v>
                </c:pt>
                <c:pt idx="107">
                  <c:v>1.3395195689590622</c:v>
                </c:pt>
                <c:pt idx="108">
                  <c:v>2.1623244988362416</c:v>
                </c:pt>
                <c:pt idx="109">
                  <c:v>3.3903412943569577</c:v>
                </c:pt>
                <c:pt idx="110">
                  <c:v>3.9755582377791256</c:v>
                </c:pt>
                <c:pt idx="111">
                  <c:v>4.7061489651004678</c:v>
                </c:pt>
                <c:pt idx="112">
                  <c:v>5.4166351892422853</c:v>
                </c:pt>
                <c:pt idx="113">
                  <c:v>5.9787121612440757</c:v>
                </c:pt>
                <c:pt idx="114">
                  <c:v>6.4338512596168442</c:v>
                </c:pt>
                <c:pt idx="115">
                  <c:v>6.7726382401687175</c:v>
                </c:pt>
                <c:pt idx="116">
                  <c:v>6.6226160084096364</c:v>
                </c:pt>
                <c:pt idx="117">
                  <c:v>6.5132954884971781</c:v>
                </c:pt>
                <c:pt idx="118">
                  <c:v>6.3075780089153</c:v>
                </c:pt>
                <c:pt idx="119">
                  <c:v>5.7893959533304127</c:v>
                </c:pt>
                <c:pt idx="120">
                  <c:v>5.4530756228411832</c:v>
                </c:pt>
                <c:pt idx="121">
                  <c:v>4.5689717991692902</c:v>
                </c:pt>
                <c:pt idx="122">
                  <c:v>4.1645505332656114</c:v>
                </c:pt>
                <c:pt idx="123">
                  <c:v>3.7803910251785595</c:v>
                </c:pt>
                <c:pt idx="124">
                  <c:v>3.1173856958577773</c:v>
                </c:pt>
                <c:pt idx="125">
                  <c:v>2.3933328584656977</c:v>
                </c:pt>
                <c:pt idx="126">
                  <c:v>1.9984409326057886</c:v>
                </c:pt>
                <c:pt idx="127">
                  <c:v>1.5663585691103208</c:v>
                </c:pt>
                <c:pt idx="128">
                  <c:v>1.4154929577464799</c:v>
                </c:pt>
                <c:pt idx="129">
                  <c:v>0.98176718092565807</c:v>
                </c:pt>
                <c:pt idx="130">
                  <c:v>0.39835068837791709</c:v>
                </c:pt>
                <c:pt idx="131">
                  <c:v>0.13960631020519543</c:v>
                </c:pt>
                <c:pt idx="132">
                  <c:v>-0.11847515506309492</c:v>
                </c:pt>
                <c:pt idx="133">
                  <c:v>-0.33449477351918233</c:v>
                </c:pt>
                <c:pt idx="134">
                  <c:v>-0.59901093543220441</c:v>
                </c:pt>
                <c:pt idx="135">
                  <c:v>-1.1678832116788413</c:v>
                </c:pt>
                <c:pt idx="136">
                  <c:v>-1.5636944888456412</c:v>
                </c:pt>
                <c:pt idx="137">
                  <c:v>-1.7808695652174009</c:v>
                </c:pt>
                <c:pt idx="138">
                  <c:v>-2.3205725005210951</c:v>
                </c:pt>
                <c:pt idx="139">
                  <c:v>-2.8759986106286988</c:v>
                </c:pt>
                <c:pt idx="140">
                  <c:v>-3.3331018679258335</c:v>
                </c:pt>
                <c:pt idx="141">
                  <c:v>-3.8611111111111001</c:v>
                </c:pt>
                <c:pt idx="142">
                  <c:v>-4.2739802311012198</c:v>
                </c:pt>
                <c:pt idx="143">
                  <c:v>-4.5169385194479048</c:v>
                </c:pt>
                <c:pt idx="144">
                  <c:v>-4.786491766675951</c:v>
                </c:pt>
                <c:pt idx="145">
                  <c:v>-4.9014123898755031</c:v>
                </c:pt>
                <c:pt idx="146">
                  <c:v>-4.7859295073925949</c:v>
                </c:pt>
                <c:pt idx="147">
                  <c:v>-4.6352957726665096</c:v>
                </c:pt>
                <c:pt idx="148">
                  <c:v>-4.6314600395368473</c:v>
                </c:pt>
                <c:pt idx="149">
                  <c:v>-4.4549897301508423</c:v>
                </c:pt>
                <c:pt idx="150">
                  <c:v>-4.1539227541076684</c:v>
                </c:pt>
                <c:pt idx="151">
                  <c:v>-3.5548244045490236</c:v>
                </c:pt>
                <c:pt idx="152">
                  <c:v>-2.9451907190575213</c:v>
                </c:pt>
                <c:pt idx="153">
                  <c:v>-2.0514302224790555</c:v>
                </c:pt>
                <c:pt idx="154">
                  <c:v>-0.85078534031414677</c:v>
                </c:pt>
                <c:pt idx="155">
                  <c:v>7.3003358154451803E-2</c:v>
                </c:pt>
                <c:pt idx="156">
                  <c:v>0.81342517953977733</c:v>
                </c:pt>
                <c:pt idx="157">
                  <c:v>1.720461730755062</c:v>
                </c:pt>
                <c:pt idx="158">
                  <c:v>2.4138946128936993</c:v>
                </c:pt>
                <c:pt idx="159">
                  <c:v>3.0609234400354097</c:v>
                </c:pt>
                <c:pt idx="160">
                  <c:v>3.9754219721646535</c:v>
                </c:pt>
                <c:pt idx="161">
                  <c:v>4.7220163083765669</c:v>
                </c:pt>
                <c:pt idx="162">
                  <c:v>5.3951762523190609</c:v>
                </c:pt>
                <c:pt idx="163">
                  <c:v>5.8810442005339496</c:v>
                </c:pt>
                <c:pt idx="164">
                  <c:v>6.2023536377766106</c:v>
                </c:pt>
                <c:pt idx="165">
                  <c:v>6.0471976401180143</c:v>
                </c:pt>
                <c:pt idx="166">
                  <c:v>5.9992665933260128</c:v>
                </c:pt>
                <c:pt idx="167">
                  <c:v>5.7849430989203228</c:v>
                </c:pt>
                <c:pt idx="168">
                  <c:v>5.7861452351530147</c:v>
                </c:pt>
                <c:pt idx="169">
                  <c:v>5.1391398626671361</c:v>
                </c:pt>
                <c:pt idx="170">
                  <c:v>4.9439494107502213</c:v>
                </c:pt>
                <c:pt idx="171">
                  <c:v>4.75202175624419</c:v>
                </c:pt>
                <c:pt idx="172">
                  <c:v>4.4642221431114137</c:v>
                </c:pt>
                <c:pt idx="173">
                  <c:v>4.2755008140440367</c:v>
                </c:pt>
                <c:pt idx="174">
                  <c:v>3.7811575834389828</c:v>
                </c:pt>
                <c:pt idx="175">
                  <c:v>3.4531063949008853</c:v>
                </c:pt>
                <c:pt idx="176">
                  <c:v>2.9549097498083654</c:v>
                </c:pt>
                <c:pt idx="177">
                  <c:v>2.9068150208622967</c:v>
                </c:pt>
                <c:pt idx="178">
                  <c:v>2.3593717567287342</c:v>
                </c:pt>
                <c:pt idx="179">
                  <c:v>1.9446934694159239</c:v>
                </c:pt>
                <c:pt idx="180">
                  <c:v>1.4498728784443102</c:v>
                </c:pt>
                <c:pt idx="181">
                  <c:v>1.601814931940055</c:v>
                </c:pt>
                <c:pt idx="182">
                  <c:v>1.129827444535735</c:v>
                </c:pt>
                <c:pt idx="183">
                  <c:v>0.90182414429185087</c:v>
                </c:pt>
                <c:pt idx="184">
                  <c:v>0.7906215921483124</c:v>
                </c:pt>
                <c:pt idx="185">
                  <c:v>0.25795940533566863</c:v>
                </c:pt>
                <c:pt idx="186">
                  <c:v>0.45457629418548606</c:v>
                </c:pt>
                <c:pt idx="187">
                  <c:v>0.37914691943127821</c:v>
                </c:pt>
                <c:pt idx="188">
                  <c:v>0.42645366547078822</c:v>
                </c:pt>
                <c:pt idx="189">
                  <c:v>0.5811596161643422</c:v>
                </c:pt>
                <c:pt idx="190">
                  <c:v>0.8111396512099418</c:v>
                </c:pt>
                <c:pt idx="191">
                  <c:v>1.055266184130403</c:v>
                </c:pt>
                <c:pt idx="192">
                  <c:v>1.4765646166350592</c:v>
                </c:pt>
                <c:pt idx="193">
                  <c:v>1.5088977603356284</c:v>
                </c:pt>
                <c:pt idx="194">
                  <c:v>1.4557519127903049</c:v>
                </c:pt>
                <c:pt idx="195">
                  <c:v>1.4151262780147817</c:v>
                </c:pt>
                <c:pt idx="196">
                  <c:v>1.2645388152556052</c:v>
                </c:pt>
                <c:pt idx="197">
                  <c:v>1.1172049563274555</c:v>
                </c:pt>
                <c:pt idx="198">
                  <c:v>0.83074429285426277</c:v>
                </c:pt>
                <c:pt idx="199">
                  <c:v>0.35748010252258666</c:v>
                </c:pt>
                <c:pt idx="200">
                  <c:v>-2.0221083850088917E-2</c:v>
                </c:pt>
                <c:pt idx="201">
                  <c:v>-0.74576726686373718</c:v>
                </c:pt>
                <c:pt idx="202">
                  <c:v>-1.354432077242862</c:v>
                </c:pt>
                <c:pt idx="203">
                  <c:v>-2.0684115402637531</c:v>
                </c:pt>
                <c:pt idx="204">
                  <c:v>-2.8500867707916058</c:v>
                </c:pt>
                <c:pt idx="205">
                  <c:v>-3.5595253966137648</c:v>
                </c:pt>
                <c:pt idx="206">
                  <c:v>-4.0509877202348861</c:v>
                </c:pt>
                <c:pt idx="207">
                  <c:v>-4.6735211643744066</c:v>
                </c:pt>
                <c:pt idx="208">
                  <c:v>-5.4691151919866456</c:v>
                </c:pt>
                <c:pt idx="209">
                  <c:v>-5.6917101915093014</c:v>
                </c:pt>
                <c:pt idx="210">
                  <c:v>-6.4304374037109113</c:v>
                </c:pt>
                <c:pt idx="211">
                  <c:v>-6.89562470596141</c:v>
                </c:pt>
                <c:pt idx="212">
                  <c:v>-7.0990359333917468</c:v>
                </c:pt>
                <c:pt idx="213">
                  <c:v>-7.5137074392472698</c:v>
                </c:pt>
                <c:pt idx="214">
                  <c:v>-7.9526916802610259</c:v>
                </c:pt>
                <c:pt idx="215">
                  <c:v>-8.2023239917976838</c:v>
                </c:pt>
                <c:pt idx="216">
                  <c:v>-8.436963242871883</c:v>
                </c:pt>
                <c:pt idx="217">
                  <c:v>-8.3356372684545477</c:v>
                </c:pt>
                <c:pt idx="218">
                  <c:v>-7.9571537872991769</c:v>
                </c:pt>
                <c:pt idx="219">
                  <c:v>-7.6971564644908455</c:v>
                </c:pt>
                <c:pt idx="220">
                  <c:v>-7.3184515399830445</c:v>
                </c:pt>
                <c:pt idx="221">
                  <c:v>-7.2635614882135542</c:v>
                </c:pt>
                <c:pt idx="222">
                  <c:v>-6.8723602262151786</c:v>
                </c:pt>
                <c:pt idx="223">
                  <c:v>-6.2946654154334993</c:v>
                </c:pt>
                <c:pt idx="224">
                  <c:v>-6.153846153846203</c:v>
                </c:pt>
                <c:pt idx="225">
                  <c:v>-5.9723340408402379</c:v>
                </c:pt>
                <c:pt idx="226">
                  <c:v>-5.4644808743169193</c:v>
                </c:pt>
                <c:pt idx="227">
                  <c:v>-5.0930752047654408</c:v>
                </c:pt>
                <c:pt idx="228">
                  <c:v>-4.6747204922337886</c:v>
                </c:pt>
                <c:pt idx="229">
                  <c:v>-4.6146885839239644</c:v>
                </c:pt>
                <c:pt idx="230">
                  <c:v>-4.8439507292375055</c:v>
                </c:pt>
                <c:pt idx="231">
                  <c:v>-4.8334471507701551</c:v>
                </c:pt>
                <c:pt idx="232">
                  <c:v>-4.7713414634146289</c:v>
                </c:pt>
                <c:pt idx="233">
                  <c:v>-4.4253885613659207</c:v>
                </c:pt>
                <c:pt idx="234">
                  <c:v>-4.2816511645783919</c:v>
                </c:pt>
                <c:pt idx="235">
                  <c:v>-3.9519297434712257</c:v>
                </c:pt>
                <c:pt idx="236">
                  <c:v>-3.4178781317661446</c:v>
                </c:pt>
                <c:pt idx="237">
                  <c:v>-2.3118237720868677</c:v>
                </c:pt>
                <c:pt idx="238">
                  <c:v>-1.4450867052023142</c:v>
                </c:pt>
                <c:pt idx="239">
                  <c:v>-0.36874313510121226</c:v>
                </c:pt>
                <c:pt idx="240">
                  <c:v>0.31486146095718937</c:v>
                </c:pt>
                <c:pt idx="241">
                  <c:v>1.3438735177865482</c:v>
                </c:pt>
                <c:pt idx="242">
                  <c:v>2.509529860228696</c:v>
                </c:pt>
                <c:pt idx="243">
                  <c:v>3.5959177164726555</c:v>
                </c:pt>
                <c:pt idx="244">
                  <c:v>4.4901552745317588</c:v>
                </c:pt>
                <c:pt idx="245">
                  <c:v>4.8305695746214923</c:v>
                </c:pt>
                <c:pt idx="246">
                  <c:v>5.1638291037584594</c:v>
                </c:pt>
                <c:pt idx="247">
                  <c:v>5.0449149823548396</c:v>
                </c:pt>
                <c:pt idx="248">
                  <c:v>4.6597277822257865</c:v>
                </c:pt>
                <c:pt idx="249">
                  <c:v>4.0796812749003948</c:v>
                </c:pt>
                <c:pt idx="250">
                  <c:v>3.3367678528968696</c:v>
                </c:pt>
                <c:pt idx="251">
                  <c:v>2.5435073627844531</c:v>
                </c:pt>
                <c:pt idx="252">
                  <c:v>2.2128060263653282</c:v>
                </c:pt>
                <c:pt idx="253">
                  <c:v>1.6770670826832941</c:v>
                </c:pt>
                <c:pt idx="254">
                  <c:v>0.51131081499846687</c:v>
                </c:pt>
                <c:pt idx="255">
                  <c:v>-0.38482259678288244</c:v>
                </c:pt>
                <c:pt idx="256">
                  <c:v>-0.81960934507853267</c:v>
                </c:pt>
                <c:pt idx="257">
                  <c:v>-1.3373070456976848</c:v>
                </c:pt>
                <c:pt idx="258">
                  <c:v>-1.0080183276059387</c:v>
                </c:pt>
                <c:pt idx="259">
                  <c:v>-0.96205237840726454</c:v>
                </c:pt>
                <c:pt idx="260">
                  <c:v>-0.45899632802935741</c:v>
                </c:pt>
                <c:pt idx="261">
                  <c:v>6.8902158934321278E-2</c:v>
                </c:pt>
                <c:pt idx="262">
                  <c:v>0.56757171345300605</c:v>
                </c:pt>
                <c:pt idx="263">
                  <c:v>0.95223467977272946</c:v>
                </c:pt>
                <c:pt idx="264">
                  <c:v>1.5814524796561074</c:v>
                </c:pt>
                <c:pt idx="265">
                  <c:v>1.6954353663214619</c:v>
                </c:pt>
                <c:pt idx="266">
                  <c:v>2.874980730692144</c:v>
                </c:pt>
                <c:pt idx="267">
                  <c:v>3.5540446573437521</c:v>
                </c:pt>
                <c:pt idx="268">
                  <c:v>4.0932962619709627</c:v>
                </c:pt>
                <c:pt idx="269">
                  <c:v>5.0267214003562657</c:v>
                </c:pt>
                <c:pt idx="270">
                  <c:v>4.8908431690195044</c:v>
                </c:pt>
                <c:pt idx="271">
                  <c:v>5.0265977950813294</c:v>
                </c:pt>
                <c:pt idx="272">
                  <c:v>4.8801106670765222</c:v>
                </c:pt>
                <c:pt idx="273">
                  <c:v>4.4220029071991434</c:v>
                </c:pt>
                <c:pt idx="274">
                  <c:v>3.8361805979255479</c:v>
                </c:pt>
                <c:pt idx="275">
                  <c:v>3.4230944774075454</c:v>
                </c:pt>
                <c:pt idx="276">
                  <c:v>2.3730350665054374</c:v>
                </c:pt>
                <c:pt idx="277">
                  <c:v>1.8708509354254659</c:v>
                </c:pt>
                <c:pt idx="278">
                  <c:v>0.52446242601334347</c:v>
                </c:pt>
                <c:pt idx="279">
                  <c:v>-0.65656942475567348</c:v>
                </c:pt>
                <c:pt idx="280">
                  <c:v>-2.1961715388039664</c:v>
                </c:pt>
                <c:pt idx="281">
                  <c:v>-3.4144542772861115</c:v>
                </c:pt>
                <c:pt idx="282">
                  <c:v>-4.3244833419136484</c:v>
                </c:pt>
                <c:pt idx="283">
                  <c:v>-5.2411363135873188</c:v>
                </c:pt>
                <c:pt idx="284">
                  <c:v>-6.0819227669085052</c:v>
                </c:pt>
                <c:pt idx="285">
                  <c:v>-6.7257674554912654</c:v>
                </c:pt>
                <c:pt idx="286">
                  <c:v>-7.0657363202350325</c:v>
                </c:pt>
                <c:pt idx="287">
                  <c:v>-7.538982053545169</c:v>
                </c:pt>
                <c:pt idx="288">
                  <c:v>-7.8104237413258772</c:v>
                </c:pt>
                <c:pt idx="289">
                  <c:v>-7.9457938388625706</c:v>
                </c:pt>
                <c:pt idx="290">
                  <c:v>-7.2967131251397461</c:v>
                </c:pt>
                <c:pt idx="291">
                  <c:v>-6.8343972962823614</c:v>
                </c:pt>
                <c:pt idx="292">
                  <c:v>-6.0233651949628353</c:v>
                </c:pt>
                <c:pt idx="293">
                  <c:v>-5.5279835076735111</c:v>
                </c:pt>
                <c:pt idx="294">
                  <c:v>-4.9965408563302276</c:v>
                </c:pt>
                <c:pt idx="295">
                  <c:v>-3.9507320474087635</c:v>
                </c:pt>
                <c:pt idx="296">
                  <c:v>-3.0506358742295276</c:v>
                </c:pt>
                <c:pt idx="297">
                  <c:v>-2.450710863247167</c:v>
                </c:pt>
                <c:pt idx="298">
                  <c:v>-1.2961353038805044</c:v>
                </c:pt>
                <c:pt idx="299">
                  <c:v>-0.2943282157346232</c:v>
                </c:pt>
                <c:pt idx="300">
                  <c:v>0.78475336322871669</c:v>
                </c:pt>
                <c:pt idx="301">
                  <c:v>1.9789236585954626</c:v>
                </c:pt>
                <c:pt idx="302">
                  <c:v>2.2511657822801254</c:v>
                </c:pt>
                <c:pt idx="303">
                  <c:v>3.0068520757759103</c:v>
                </c:pt>
                <c:pt idx="304">
                  <c:v>3.6890539231514481</c:v>
                </c:pt>
                <c:pt idx="305">
                  <c:v>4.3805059403539985</c:v>
                </c:pt>
                <c:pt idx="306">
                  <c:v>4.8547617121126336</c:v>
                </c:pt>
                <c:pt idx="307">
                  <c:v>5.0407290910557094</c:v>
                </c:pt>
                <c:pt idx="308">
                  <c:v>4.9171092869788993</c:v>
                </c:pt>
                <c:pt idx="309">
                  <c:v>5.3546984459295999</c:v>
                </c:pt>
                <c:pt idx="310">
                  <c:v>4.7802065817919868</c:v>
                </c:pt>
                <c:pt idx="311">
                  <c:v>4.4119993617360791</c:v>
                </c:pt>
                <c:pt idx="312">
                  <c:v>3.9011600190688114</c:v>
                </c:pt>
                <c:pt idx="313">
                  <c:v>2.721464068785977</c:v>
                </c:pt>
                <c:pt idx="314">
                  <c:v>2.0050322377731931</c:v>
                </c:pt>
                <c:pt idx="315">
                  <c:v>1.1582407262481951</c:v>
                </c:pt>
                <c:pt idx="316">
                  <c:v>0.28804982483457309</c:v>
                </c:pt>
                <c:pt idx="317">
                  <c:v>-1.0065814943863529</c:v>
                </c:pt>
                <c:pt idx="318">
                  <c:v>-1.9600277799212904</c:v>
                </c:pt>
                <c:pt idx="319">
                  <c:v>-3.224815724815727</c:v>
                </c:pt>
                <c:pt idx="320">
                  <c:v>-4.2647848431387416</c:v>
                </c:pt>
                <c:pt idx="321">
                  <c:v>-5.4952613879547272</c:v>
                </c:pt>
                <c:pt idx="322">
                  <c:v>-6.4725661011768381</c:v>
                </c:pt>
                <c:pt idx="323">
                  <c:v>-7.5571177504393603</c:v>
                </c:pt>
                <c:pt idx="324">
                  <c:v>-8.1593637684484008</c:v>
                </c:pt>
                <c:pt idx="325">
                  <c:v>-8.3243741360773811</c:v>
                </c:pt>
                <c:pt idx="326">
                  <c:v>-8.6487319818083535</c:v>
                </c:pt>
                <c:pt idx="327">
                  <c:v>-8.5950796843570885</c:v>
                </c:pt>
                <c:pt idx="328">
                  <c:v>-8.2362987113802291</c:v>
                </c:pt>
                <c:pt idx="329">
                  <c:v>-7.5635510363707681</c:v>
                </c:pt>
                <c:pt idx="330">
                  <c:v>-6.5879574970484072</c:v>
                </c:pt>
                <c:pt idx="331">
                  <c:v>-5.56966042526183</c:v>
                </c:pt>
                <c:pt idx="332">
                  <c:v>-3.9740405416232818</c:v>
                </c:pt>
                <c:pt idx="333">
                  <c:v>-2.4585523655479307</c:v>
                </c:pt>
                <c:pt idx="334">
                  <c:v>-0.85791322820492155</c:v>
                </c:pt>
                <c:pt idx="335">
                  <c:v>1.099355265333088</c:v>
                </c:pt>
                <c:pt idx="336">
                  <c:v>2.6810990840965445</c:v>
                </c:pt>
                <c:pt idx="337">
                  <c:v>3.8113586865471376</c:v>
                </c:pt>
                <c:pt idx="338">
                  <c:v>5.1134925322757709</c:v>
                </c:pt>
                <c:pt idx="339">
                  <c:v>5.7638595006347799</c:v>
                </c:pt>
                <c:pt idx="340">
                  <c:v>5.8878267490060097</c:v>
                </c:pt>
                <c:pt idx="341">
                  <c:v>6.2277881198172054</c:v>
                </c:pt>
                <c:pt idx="342">
                  <c:v>5.8897876643073914</c:v>
                </c:pt>
                <c:pt idx="343">
                  <c:v>5.5452865064695231</c:v>
                </c:pt>
                <c:pt idx="344">
                  <c:v>5.2565707133917385</c:v>
                </c:pt>
                <c:pt idx="345">
                  <c:v>5.0990796783019476</c:v>
                </c:pt>
                <c:pt idx="346">
                  <c:v>4.7469919235207101</c:v>
                </c:pt>
                <c:pt idx="347">
                  <c:v>4.4068350911618239</c:v>
                </c:pt>
                <c:pt idx="348">
                  <c:v>3.9490755757379361</c:v>
                </c:pt>
                <c:pt idx="349">
                  <c:v>3.881223271201506</c:v>
                </c:pt>
                <c:pt idx="350">
                  <c:v>4.0378903427791499</c:v>
                </c:pt>
                <c:pt idx="351">
                  <c:v>4.2893725992317684</c:v>
                </c:pt>
                <c:pt idx="352">
                  <c:v>4.3460893185268219</c:v>
                </c:pt>
                <c:pt idx="353">
                  <c:v>4.6758005416600383</c:v>
                </c:pt>
                <c:pt idx="354">
                  <c:v>4.9813002307630825</c:v>
                </c:pt>
                <c:pt idx="355">
                  <c:v>5.596242636522831</c:v>
                </c:pt>
                <c:pt idx="356">
                  <c:v>5.4538248117320478</c:v>
                </c:pt>
                <c:pt idx="357">
                  <c:v>4.8753550015777876</c:v>
                </c:pt>
                <c:pt idx="358">
                  <c:v>5.0590086546026498</c:v>
                </c:pt>
                <c:pt idx="359">
                  <c:v>4.6123727486295962</c:v>
                </c:pt>
                <c:pt idx="360">
                  <c:v>4.306108120758239</c:v>
                </c:pt>
                <c:pt idx="361">
                  <c:v>3.9692403293459506</c:v>
                </c:pt>
                <c:pt idx="362">
                  <c:v>3.3796296296296475</c:v>
                </c:pt>
                <c:pt idx="363">
                  <c:v>2.9542664211172394</c:v>
                </c:pt>
                <c:pt idx="364">
                  <c:v>2.8864558609600977</c:v>
                </c:pt>
                <c:pt idx="365">
                  <c:v>2.3818583060650127</c:v>
                </c:pt>
                <c:pt idx="366">
                  <c:v>1.8115667399378736</c:v>
                </c:pt>
                <c:pt idx="367">
                  <c:v>1.3569543912552007</c:v>
                </c:pt>
                <c:pt idx="368">
                  <c:v>1.1275652108547263</c:v>
                </c:pt>
                <c:pt idx="369">
                  <c:v>1.3088611403641011</c:v>
                </c:pt>
                <c:pt idx="370">
                  <c:v>1.01100876207596</c:v>
                </c:pt>
                <c:pt idx="371">
                  <c:v>1.2201512089228288</c:v>
                </c:pt>
                <c:pt idx="372">
                  <c:v>1.2414927828883435</c:v>
                </c:pt>
                <c:pt idx="373">
                  <c:v>1.3298468434814907</c:v>
                </c:pt>
                <c:pt idx="374">
                  <c:v>1.4031945066427909</c:v>
                </c:pt>
                <c:pt idx="375">
                  <c:v>1.3863009614668158</c:v>
                </c:pt>
                <c:pt idx="376">
                  <c:v>1.3766929602619484</c:v>
                </c:pt>
                <c:pt idx="377">
                  <c:v>1.4791140181358458</c:v>
                </c:pt>
                <c:pt idx="378">
                  <c:v>1.9431209053007734</c:v>
                </c:pt>
                <c:pt idx="379">
                  <c:v>2.1866865005578404</c:v>
                </c:pt>
                <c:pt idx="380">
                  <c:v>2.3043187393146241</c:v>
                </c:pt>
                <c:pt idx="381">
                  <c:v>2.598752598752597</c:v>
                </c:pt>
                <c:pt idx="382">
                  <c:v>2.6986951364175411</c:v>
                </c:pt>
                <c:pt idx="383">
                  <c:v>2.7214909037124499</c:v>
                </c:pt>
                <c:pt idx="384">
                  <c:v>2.7627982566299778</c:v>
                </c:pt>
                <c:pt idx="385">
                  <c:v>2.6100420261004018</c:v>
                </c:pt>
                <c:pt idx="386">
                  <c:v>2.4436920359192982</c:v>
                </c:pt>
                <c:pt idx="387">
                  <c:v>2.2274498272439587</c:v>
                </c:pt>
                <c:pt idx="388">
                  <c:v>2.2315202231520317</c:v>
                </c:pt>
                <c:pt idx="389">
                  <c:v>1.8677213799165031</c:v>
                </c:pt>
                <c:pt idx="390">
                  <c:v>1.4679033082596789</c:v>
                </c:pt>
                <c:pt idx="391">
                  <c:v>1.361088871096868</c:v>
                </c:pt>
                <c:pt idx="392">
                  <c:v>1.2206640993969415</c:v>
                </c:pt>
                <c:pt idx="393">
                  <c:v>1.172383847155885</c:v>
                </c:pt>
                <c:pt idx="394">
                  <c:v>1.1261911637308657</c:v>
                </c:pt>
                <c:pt idx="395">
                  <c:v>0.89992800575953424</c:v>
                </c:pt>
                <c:pt idx="396">
                  <c:v>0.87700380993456406</c:v>
                </c:pt>
                <c:pt idx="397">
                  <c:v>1.1640439749946125</c:v>
                </c:pt>
                <c:pt idx="398">
                  <c:v>1.0130765914642978</c:v>
                </c:pt>
                <c:pt idx="399">
                  <c:v>1.1505824823817079</c:v>
                </c:pt>
                <c:pt idx="400">
                  <c:v>1.0052416170029517</c:v>
                </c:pt>
                <c:pt idx="401">
                  <c:v>1.0857060684497952</c:v>
                </c:pt>
                <c:pt idx="402">
                  <c:v>1.475457031812283</c:v>
                </c:pt>
                <c:pt idx="403">
                  <c:v>0.54574177796926904</c:v>
                </c:pt>
                <c:pt idx="404">
                  <c:v>0.38044648625368893</c:v>
                </c:pt>
                <c:pt idx="405">
                  <c:v>-0.67954220314736347</c:v>
                </c:pt>
                <c:pt idx="406">
                  <c:v>-2.441462021701895</c:v>
                </c:pt>
                <c:pt idx="407">
                  <c:v>-4.502318943988584</c:v>
                </c:pt>
                <c:pt idx="408">
                  <c:v>-7.418228461483622</c:v>
                </c:pt>
                <c:pt idx="409">
                  <c:v>-11.435471269266245</c:v>
                </c:pt>
                <c:pt idx="410">
                  <c:v>-14.90859947364676</c:v>
                </c:pt>
                <c:pt idx="411">
                  <c:v>-17.695151428977667</c:v>
                </c:pt>
                <c:pt idx="412">
                  <c:v>-20.203312717708116</c:v>
                </c:pt>
                <c:pt idx="413">
                  <c:v>-22.355786329041891</c:v>
                </c:pt>
                <c:pt idx="414">
                  <c:v>-24.661323498120453</c:v>
                </c:pt>
                <c:pt idx="415">
                  <c:v>-25.603485216397658</c:v>
                </c:pt>
                <c:pt idx="416">
                  <c:v>-27.166762013729979</c:v>
                </c:pt>
                <c:pt idx="417">
                  <c:v>-27.972632337054364</c:v>
                </c:pt>
                <c:pt idx="418">
                  <c:v>-27.08180886872529</c:v>
                </c:pt>
                <c:pt idx="419">
                  <c:v>-25.037358039450083</c:v>
                </c:pt>
                <c:pt idx="420">
                  <c:v>-21.35160098522168</c:v>
                </c:pt>
                <c:pt idx="421">
                  <c:v>-15.759082524661167</c:v>
                </c:pt>
                <c:pt idx="422">
                  <c:v>-9.5043049402324016</c:v>
                </c:pt>
                <c:pt idx="423">
                  <c:v>-4.6125939362529209</c:v>
                </c:pt>
                <c:pt idx="424">
                  <c:v>-2.6726057906458323E-2</c:v>
                </c:pt>
                <c:pt idx="425">
                  <c:v>4.3880542323195613</c:v>
                </c:pt>
                <c:pt idx="426">
                  <c:v>8.6141969497270026</c:v>
                </c:pt>
                <c:pt idx="427">
                  <c:v>12.066813861956433</c:v>
                </c:pt>
                <c:pt idx="428">
                  <c:v>15.895925380461449</c:v>
                </c:pt>
                <c:pt idx="429">
                  <c:v>18.618138186181369</c:v>
                </c:pt>
                <c:pt idx="430">
                  <c:v>19.759157049673831</c:v>
                </c:pt>
                <c:pt idx="431">
                  <c:v>19.60530250174422</c:v>
                </c:pt>
                <c:pt idx="432">
                  <c:v>17.860638089645704</c:v>
                </c:pt>
                <c:pt idx="433">
                  <c:v>15.089489718202586</c:v>
                </c:pt>
                <c:pt idx="434">
                  <c:v>9.8189543691114238</c:v>
                </c:pt>
                <c:pt idx="435">
                  <c:v>5.8317486190346983</c:v>
                </c:pt>
                <c:pt idx="436">
                  <c:v>3.430761005168435</c:v>
                </c:pt>
                <c:pt idx="437">
                  <c:v>1.6322948661693601</c:v>
                </c:pt>
                <c:pt idx="438">
                  <c:v>0.13868423333620683</c:v>
                </c:pt>
                <c:pt idx="439">
                  <c:v>-0.89943464108274895</c:v>
                </c:pt>
                <c:pt idx="440">
                  <c:v>-2.253473398847845</c:v>
                </c:pt>
                <c:pt idx="441">
                  <c:v>-2.5541599932563486</c:v>
                </c:pt>
                <c:pt idx="442">
                  <c:v>-3.4439416792357918</c:v>
                </c:pt>
                <c:pt idx="443">
                  <c:v>-4.2833333333333456</c:v>
                </c:pt>
                <c:pt idx="444">
                  <c:v>-4.5669683633645946</c:v>
                </c:pt>
                <c:pt idx="445">
                  <c:v>-4.6819422615600956</c:v>
                </c:pt>
                <c:pt idx="446">
                  <c:v>-1.2112036336109071</c:v>
                </c:pt>
                <c:pt idx="447">
                  <c:v>2.3359288097886406</c:v>
                </c:pt>
                <c:pt idx="448">
                  <c:v>3.9200482467476263</c:v>
                </c:pt>
                <c:pt idx="449">
                  <c:v>4.1878939642517707</c:v>
                </c:pt>
                <c:pt idx="450">
                  <c:v>4.5442742144897466</c:v>
                </c:pt>
                <c:pt idx="451">
                  <c:v>4.002074509464947</c:v>
                </c:pt>
                <c:pt idx="452">
                  <c:v>3.4841393655746629</c:v>
                </c:pt>
                <c:pt idx="453">
                  <c:v>2.6470588235294201</c:v>
                </c:pt>
                <c:pt idx="454">
                  <c:v>2.4472793543348388</c:v>
                </c:pt>
                <c:pt idx="455">
                  <c:v>2.1243252655406764</c:v>
                </c:pt>
                <c:pt idx="456">
                  <c:v>1.4356564865570078</c:v>
                </c:pt>
                <c:pt idx="457">
                  <c:v>0.17356591165493285</c:v>
                </c:pt>
                <c:pt idx="458">
                  <c:v>-2.5117071094082632</c:v>
                </c:pt>
                <c:pt idx="459">
                  <c:v>-4.6070234113712303</c:v>
                </c:pt>
                <c:pt idx="460">
                  <c:v>-5.5463438899021895</c:v>
                </c:pt>
                <c:pt idx="461">
                  <c:v>-5.8180009945300668</c:v>
                </c:pt>
                <c:pt idx="462">
                  <c:v>-5.6714687862228885</c:v>
                </c:pt>
                <c:pt idx="463">
                  <c:v>-5.2692819148936252</c:v>
                </c:pt>
                <c:pt idx="464">
                  <c:v>-3.9279731993299976</c:v>
                </c:pt>
                <c:pt idx="465">
                  <c:v>-2.7557727962245337</c:v>
                </c:pt>
                <c:pt idx="466">
                  <c:v>-1.7619652689538725</c:v>
                </c:pt>
                <c:pt idx="467">
                  <c:v>-0.46035805626597437</c:v>
                </c:pt>
                <c:pt idx="468">
                  <c:v>1.2094698919197242</c:v>
                </c:pt>
                <c:pt idx="469">
                  <c:v>3.0234774322100293</c:v>
                </c:pt>
                <c:pt idx="470">
                  <c:v>4.7598253275109101</c:v>
                </c:pt>
                <c:pt idx="471">
                  <c:v>5.7235515820842835</c:v>
                </c:pt>
                <c:pt idx="472">
                  <c:v>6.2318967787237796</c:v>
                </c:pt>
                <c:pt idx="473">
                  <c:v>6.8725800774375188</c:v>
                </c:pt>
                <c:pt idx="474">
                  <c:v>6.6356534714298476</c:v>
                </c:pt>
              </c:numCache>
            </c:numRef>
          </c:val>
          <c:smooth val="0"/>
        </c:ser>
        <c:ser>
          <c:idx val="3"/>
          <c:order val="2"/>
          <c:tx>
            <c:v>Industrial Production</c:v>
          </c:tx>
          <c:spPr>
            <a:ln w="25400">
              <a:solidFill>
                <a:srgbClr val="C00000">
                  <a:alpha val="34000"/>
                </a:srgbClr>
              </a:solidFill>
              <a:prstDash val="sysDash"/>
            </a:ln>
          </c:spPr>
          <c:marker>
            <c:symbol val="none"/>
          </c:marker>
          <c:val>
            <c:numRef>
              <c:f>'Monthly Data'!$CIR$692:$CIR$1183</c:f>
              <c:numCache>
                <c:formatCode>General</c:formatCode>
                <c:ptCount val="492"/>
                <c:pt idx="59" formatCode="#,##0.0">
                  <c:v>7.4151709681645457</c:v>
                </c:pt>
                <c:pt idx="60" formatCode="#,##0.0">
                  <c:v>7.5358539765319534</c:v>
                </c:pt>
                <c:pt idx="61" formatCode="#,##0.0">
                  <c:v>7.9186106791083262</c:v>
                </c:pt>
                <c:pt idx="62" formatCode="#,##0.0">
                  <c:v>8.0690899716421711</c:v>
                </c:pt>
                <c:pt idx="63" formatCode="#,##0.0">
                  <c:v>8.3461538461538254</c:v>
                </c:pt>
                <c:pt idx="64" formatCode="#,##0.0">
                  <c:v>8.2282511781938581</c:v>
                </c:pt>
                <c:pt idx="65" formatCode="#,##0.0">
                  <c:v>7.945344129554627</c:v>
                </c:pt>
                <c:pt idx="66" formatCode="#,##0.0">
                  <c:v>7.6275446091982957</c:v>
                </c:pt>
                <c:pt idx="67" formatCode="#,##0.0">
                  <c:v>6.8948288783412579</c:v>
                </c:pt>
                <c:pt idx="68" formatCode="#,##0.0">
                  <c:v>6.6376631448104462</c:v>
                </c:pt>
                <c:pt idx="69" formatCode="#,##0.0">
                  <c:v>6.1002716720178114</c:v>
                </c:pt>
                <c:pt idx="70" formatCode="#,##0.0">
                  <c:v>5.2857493254844172</c:v>
                </c:pt>
                <c:pt idx="71" formatCode="#,##0.0">
                  <c:v>4.7810708623002682</c:v>
                </c:pt>
                <c:pt idx="72" formatCode="#,##0.0">
                  <c:v>4.170708050436474</c:v>
                </c:pt>
                <c:pt idx="73" formatCode="#,##0.0">
                  <c:v>2.8821904647532222</c:v>
                </c:pt>
                <c:pt idx="74" formatCode="#,##0.0">
                  <c:v>2.11116412213741</c:v>
                </c:pt>
                <c:pt idx="75" formatCode="#,##0.0">
                  <c:v>1.0886285646669194</c:v>
                </c:pt>
                <c:pt idx="76" formatCode="#,##0.0">
                  <c:v>0.25891491114511211</c:v>
                </c:pt>
                <c:pt idx="77" formatCode="#,##0.0">
                  <c:v>-0.12892639474917189</c:v>
                </c:pt>
                <c:pt idx="78" formatCode="#,##0.0">
                  <c:v>-0.38528896672504231</c:v>
                </c:pt>
                <c:pt idx="79" formatCode="#,##0.0">
                  <c:v>-2.3369946249104601E-2</c:v>
                </c:pt>
                <c:pt idx="80" formatCode="#,##0.0">
                  <c:v>6.9938221237933362E-2</c:v>
                </c:pt>
                <c:pt idx="81" formatCode="#,##0.0">
                  <c:v>0.25605214152699318</c:v>
                </c:pt>
                <c:pt idx="82" formatCode="#,##0.0">
                  <c:v>0.79207920792079278</c:v>
                </c:pt>
                <c:pt idx="83" formatCode="#,##0.0">
                  <c:v>1.0010476079618229</c:v>
                </c:pt>
                <c:pt idx="84" formatCode="#,##0.0">
                  <c:v>1.19878957169459</c:v>
                </c:pt>
                <c:pt idx="85" formatCode="#,##0.0">
                  <c:v>1.680868448698476</c:v>
                </c:pt>
                <c:pt idx="86" formatCode="#,##0.0">
                  <c:v>2.0675154771638802</c:v>
                </c:pt>
                <c:pt idx="87" formatCode="#,##0.0">
                  <c:v>2.4230364040735139</c:v>
                </c:pt>
                <c:pt idx="88" formatCode="#,##0.0">
                  <c:v>2.7820166686230721</c:v>
                </c:pt>
                <c:pt idx="89" formatCode="#,##0.0">
                  <c:v>2.8869850956460681</c:v>
                </c:pt>
                <c:pt idx="90" formatCode="#,##0.0">
                  <c:v>2.7543366150961219</c:v>
                </c:pt>
                <c:pt idx="91" formatCode="#,##0.0">
                  <c:v>2.4544179523141594</c:v>
                </c:pt>
                <c:pt idx="92" formatCode="#,##0.0">
                  <c:v>2.0850320326150324</c:v>
                </c:pt>
                <c:pt idx="93" formatCode="#,##0.0">
                  <c:v>1.404690039470637</c:v>
                </c:pt>
                <c:pt idx="94" formatCode="#,##0.0">
                  <c:v>0.82052467352362157</c:v>
                </c:pt>
                <c:pt idx="95" formatCode="#,##0.0">
                  <c:v>0.35726633629134597</c:v>
                </c:pt>
                <c:pt idx="96" formatCode="#,##0.0">
                  <c:v>2.3001725129361716E-2</c:v>
                </c:pt>
                <c:pt idx="97" formatCode="#,##0.0">
                  <c:v>-0.22959476523935507</c:v>
                </c:pt>
                <c:pt idx="98" formatCode="#,##0.0">
                  <c:v>-0.57221332112612799</c:v>
                </c:pt>
                <c:pt idx="99" formatCode="#,##0.0">
                  <c:v>-0.65142857142855348</c:v>
                </c:pt>
                <c:pt idx="100" formatCode="#,##0.0">
                  <c:v>-0.51393330287801575</c:v>
                </c:pt>
                <c:pt idx="101" formatCode="#,##0.0">
                  <c:v>-0.49047564731378657</c:v>
                </c:pt>
                <c:pt idx="102" formatCode="#,##0.0">
                  <c:v>-0.35359872248204738</c:v>
                </c:pt>
                <c:pt idx="103" formatCode="#,##0.0">
                  <c:v>-3.4223134839166391E-2</c:v>
                </c:pt>
                <c:pt idx="104" formatCode="#,##0.0">
                  <c:v>0.44500228206297265</c:v>
                </c:pt>
                <c:pt idx="105" formatCode="#,##0.0">
                  <c:v>1.3966800228963621</c:v>
                </c:pt>
                <c:pt idx="106" formatCode="#,##0.0">
                  <c:v>2.1091242549289007</c:v>
                </c:pt>
                <c:pt idx="107" formatCode="#,##0.0">
                  <c:v>2.9972439136426203</c:v>
                </c:pt>
                <c:pt idx="108" formatCode="#,##0.0">
                  <c:v>3.7829136483845218</c:v>
                </c:pt>
                <c:pt idx="109" formatCode="#,##0.0">
                  <c:v>4.8095731216200903</c:v>
                </c:pt>
                <c:pt idx="110" formatCode="#,##0.0">
                  <c:v>5.6860036832412533</c:v>
                </c:pt>
                <c:pt idx="111" formatCode="#,##0.0">
                  <c:v>6.4074542735534266</c:v>
                </c:pt>
                <c:pt idx="112" formatCode="#,##0.0">
                  <c:v>7.0829985076340023</c:v>
                </c:pt>
                <c:pt idx="113" formatCode="#,##0.0">
                  <c:v>7.8175149014213474</c:v>
                </c:pt>
                <c:pt idx="114" formatCode="#,##0.0">
                  <c:v>8.5966117216117226</c:v>
                </c:pt>
                <c:pt idx="115" formatCode="#,##0.0">
                  <c:v>9.0608239187492927</c:v>
                </c:pt>
                <c:pt idx="116" formatCode="#,##0.0">
                  <c:v>9.1559695558332379</c:v>
                </c:pt>
                <c:pt idx="117" formatCode="#,##0.0">
                  <c:v>9.4275714124421199</c:v>
                </c:pt>
                <c:pt idx="118" formatCode="#,##0.0">
                  <c:v>9.6430175123484645</c:v>
                </c:pt>
                <c:pt idx="119" formatCode="#,##0.0">
                  <c:v>9.5551343516557097</c:v>
                </c:pt>
                <c:pt idx="120" formatCode="#,##0.0">
                  <c:v>9.4615555063150936</c:v>
                </c:pt>
                <c:pt idx="121" formatCode="#,##0.0">
                  <c:v>8.8813261609397074</c:v>
                </c:pt>
                <c:pt idx="122" formatCode="#,##0.0">
                  <c:v>8.4186451753430589</c:v>
                </c:pt>
                <c:pt idx="123" formatCode="#,##0.0">
                  <c:v>8.2054054054054006</c:v>
                </c:pt>
                <c:pt idx="124" formatCode="#,##0.0">
                  <c:v>7.8151801029159458</c:v>
                </c:pt>
                <c:pt idx="125" formatCode="#,##0.0">
                  <c:v>7.2081650010631648</c:v>
                </c:pt>
                <c:pt idx="126" formatCode="#,##0.0">
                  <c:v>6.767155054284828</c:v>
                </c:pt>
                <c:pt idx="127" formatCode="#,##0.0">
                  <c:v>6.1630218687872826</c:v>
                </c:pt>
                <c:pt idx="128" formatCode="#,##0.0">
                  <c:v>5.807055885107701</c:v>
                </c:pt>
                <c:pt idx="129" formatCode="#,##0.0">
                  <c:v>5.0041271151465025</c:v>
                </c:pt>
                <c:pt idx="130" formatCode="#,##0.0">
                  <c:v>4.2387631821439555</c:v>
                </c:pt>
                <c:pt idx="131" formatCode="#,##0.0">
                  <c:v>3.7146346427844321</c:v>
                </c:pt>
                <c:pt idx="132" formatCode="#,##0.0">
                  <c:v>3.1781376518218707</c:v>
                </c:pt>
                <c:pt idx="133" formatCode="#,##0.0">
                  <c:v>2.8130671506352343</c:v>
                </c:pt>
                <c:pt idx="134" formatCode="#,##0.0">
                  <c:v>2.5113008538422861</c:v>
                </c:pt>
                <c:pt idx="135" formatCode="#,##0.0">
                  <c:v>1.9082825457088717</c:v>
                </c:pt>
                <c:pt idx="136" formatCode="#,##0.0">
                  <c:v>1.3224619667893194</c:v>
                </c:pt>
                <c:pt idx="137" formatCode="#,##0.0">
                  <c:v>1.0809202697342357</c:v>
                </c:pt>
                <c:pt idx="138" formatCode="#,##0.0">
                  <c:v>0.5627406456708286</c:v>
                </c:pt>
                <c:pt idx="139" formatCode="#,##0.0">
                  <c:v>0.20697811945593969</c:v>
                </c:pt>
                <c:pt idx="140" formatCode="#,##0.0">
                  <c:v>0.14753614635584711</c:v>
                </c:pt>
                <c:pt idx="141" formatCode="#,##0.0">
                  <c:v>0</c:v>
                </c:pt>
                <c:pt idx="142" formatCode="#,##0.0">
                  <c:v>-0.20626657499262535</c:v>
                </c:pt>
                <c:pt idx="143" formatCode="#,##0.0">
                  <c:v>-0.24531449318024556</c:v>
                </c:pt>
                <c:pt idx="144" formatCode="#,##0.0">
                  <c:v>-0.25505199136746626</c:v>
                </c:pt>
                <c:pt idx="145" formatCode="#,##0.0">
                  <c:v>-0.31381778954595063</c:v>
                </c:pt>
                <c:pt idx="146" formatCode="#,##0.0">
                  <c:v>-0.23517883390493921</c:v>
                </c:pt>
                <c:pt idx="147" formatCode="#,##0.0">
                  <c:v>-0.15686274509802445</c:v>
                </c:pt>
                <c:pt idx="148" formatCode="#,##0.0">
                  <c:v>-0.19627085377821629</c:v>
                </c:pt>
                <c:pt idx="149" formatCode="#,##0.0">
                  <c:v>0</c:v>
                </c:pt>
                <c:pt idx="150" formatCode="#,##0.0">
                  <c:v>0.37306106420575702</c:v>
                </c:pt>
                <c:pt idx="151" formatCode="#,##0.0">
                  <c:v>0.92455985049673473</c:v>
                </c:pt>
                <c:pt idx="152" formatCode="#,##0.0">
                  <c:v>1.1785503830288775</c:v>
                </c:pt>
                <c:pt idx="153" formatCode="#,##0.0">
                  <c:v>1.8964331335363767</c:v>
                </c:pt>
                <c:pt idx="154" formatCode="#,##0.0">
                  <c:v>2.8149606299212593</c:v>
                </c:pt>
                <c:pt idx="155" formatCode="#,##0.0">
                  <c:v>3.4625221325988491</c:v>
                </c:pt>
                <c:pt idx="156" formatCode="#,##0.0">
                  <c:v>4.1601101494885881</c:v>
                </c:pt>
                <c:pt idx="157" formatCode="#,##0.0">
                  <c:v>5.2238071815051939</c:v>
                </c:pt>
                <c:pt idx="158" formatCode="#,##0.0">
                  <c:v>6.1290639426382398</c:v>
                </c:pt>
                <c:pt idx="159" formatCode="#,##0.0">
                  <c:v>7.0502749410840835</c:v>
                </c:pt>
                <c:pt idx="160" formatCode="#,##0.0">
                  <c:v>8.0629301868240049</c:v>
                </c:pt>
                <c:pt idx="161" formatCode="#,##0.0">
                  <c:v>8.6824291180221564</c:v>
                </c:pt>
                <c:pt idx="162" formatCode="#,##0.0">
                  <c:v>9.057120500782446</c:v>
                </c:pt>
                <c:pt idx="163" formatCode="#,##0.0">
                  <c:v>9.492252217132787</c:v>
                </c:pt>
                <c:pt idx="164" formatCode="#,##0.0">
                  <c:v>9.8815763929334111</c:v>
                </c:pt>
                <c:pt idx="165" formatCode="#,##0.0">
                  <c:v>9.7010607521697381</c:v>
                </c:pt>
                <c:pt idx="166" formatCode="#,##0.0">
                  <c:v>9.6879188206011833</c:v>
                </c:pt>
                <c:pt idx="167" formatCode="#,##0.0">
                  <c:v>9.6786461304430702</c:v>
                </c:pt>
                <c:pt idx="168" formatCode="#,##0.0">
                  <c:v>9.593050703427437</c:v>
                </c:pt>
                <c:pt idx="169" formatCode="#,##0.0">
                  <c:v>8.891174270755414</c:v>
                </c:pt>
                <c:pt idx="170" formatCode="#,##0.0">
                  <c:v>8.745950948634885</c:v>
                </c:pt>
                <c:pt idx="171" formatCode="#,##0.0">
                  <c:v>8.2645386167675241</c:v>
                </c:pt>
                <c:pt idx="172" formatCode="#,##0.0">
                  <c:v>7.9890809827115561</c:v>
                </c:pt>
                <c:pt idx="173" formatCode="#,##0.0">
                  <c:v>7.8172955407113278</c:v>
                </c:pt>
                <c:pt idx="174" formatCode="#,##0.0">
                  <c:v>7.5964125560538349</c:v>
                </c:pt>
                <c:pt idx="175" formatCode="#,##0.0">
                  <c:v>7.280818869603948</c:v>
                </c:pt>
                <c:pt idx="176" formatCode="#,##0.0">
                  <c:v>6.8551236749116811</c:v>
                </c:pt>
                <c:pt idx="177" formatCode="#,##0.0">
                  <c:v>6.7862165963431806</c:v>
                </c:pt>
                <c:pt idx="178" formatCode="#,##0.0">
                  <c:v>6.3623669052190763</c:v>
                </c:pt>
                <c:pt idx="179" formatCode="#,##0.0">
                  <c:v>5.9466019417475593</c:v>
                </c:pt>
                <c:pt idx="180" formatCode="#,##0.0">
                  <c:v>5.4019126389247987</c:v>
                </c:pt>
                <c:pt idx="181" formatCode="#,##0.0">
                  <c:v>5.2975015025328531</c:v>
                </c:pt>
                <c:pt idx="182" formatCode="#,##0.0">
                  <c:v>4.4510638297872447</c:v>
                </c:pt>
                <c:pt idx="183" formatCode="#,##0.0">
                  <c:v>4.2362111327628469</c:v>
                </c:pt>
                <c:pt idx="184" formatCode="#,##0.0">
                  <c:v>3.9686552072800652</c:v>
                </c:pt>
                <c:pt idx="185" formatCode="#,##0.0">
                  <c:v>3.5247823174815665</c:v>
                </c:pt>
                <c:pt idx="186" formatCode="#,##0.0">
                  <c:v>3.62590647661915</c:v>
                </c:pt>
                <c:pt idx="187" formatCode="#,##0.0">
                  <c:v>3.4929063303741827</c:v>
                </c:pt>
                <c:pt idx="188" formatCode="#,##0.0">
                  <c:v>3.5052910052909994</c:v>
                </c:pt>
                <c:pt idx="189" formatCode="#,##0.0">
                  <c:v>3.7125452749423857</c:v>
                </c:pt>
                <c:pt idx="190" formatCode="#,##0.0">
                  <c:v>3.8729794042832566</c:v>
                </c:pt>
                <c:pt idx="191" formatCode="#,##0.0">
                  <c:v>4.0418916707576358</c:v>
                </c:pt>
                <c:pt idx="192" formatCode="#,##0.0">
                  <c:v>4.4793199280692875</c:v>
                </c:pt>
                <c:pt idx="193" formatCode="#,##0.0">
                  <c:v>4.737442922374413</c:v>
                </c:pt>
                <c:pt idx="194" formatCode="#,##0.0">
                  <c:v>4.9621119530677333</c:v>
                </c:pt>
                <c:pt idx="195" formatCode="#,##0.0">
                  <c:v>4.9906526863366736</c:v>
                </c:pt>
                <c:pt idx="196" formatCode="#,##0.0">
                  <c:v>5.0247183726396258</c:v>
                </c:pt>
                <c:pt idx="197" formatCode="#,##0.0">
                  <c:v>4.8524059846340606</c:v>
                </c:pt>
                <c:pt idx="198" formatCode="#,##0.0">
                  <c:v>4.5045045045044958</c:v>
                </c:pt>
                <c:pt idx="199" formatCode="#,##0.0">
                  <c:v>4.1285874619207732</c:v>
                </c:pt>
                <c:pt idx="200" formatCode="#,##0.0">
                  <c:v>3.8019169329073463</c:v>
                </c:pt>
                <c:pt idx="201" formatCode="#,##0.0">
                  <c:v>2.9843638383998581</c:v>
                </c:pt>
                <c:pt idx="202" formatCode="#,##0.0">
                  <c:v>2.4093530294652084</c:v>
                </c:pt>
                <c:pt idx="203" formatCode="#,##0.0">
                  <c:v>1.7143755898081139</c:v>
                </c:pt>
                <c:pt idx="204" formatCode="#,##0.0">
                  <c:v>0.89187920513222707</c:v>
                </c:pt>
                <c:pt idx="205" formatCode="#,##0.0">
                  <c:v>3.1140521603731486E-2</c:v>
                </c:pt>
                <c:pt idx="206" formatCode="#,##0.0">
                  <c:v>-0.73746312684363602</c:v>
                </c:pt>
                <c:pt idx="207" formatCode="#,##0.0">
                  <c:v>-1.4941549895486332</c:v>
                </c:pt>
                <c:pt idx="208" formatCode="#,##0.0">
                  <c:v>-2.5542094297399416</c:v>
                </c:pt>
                <c:pt idx="209" formatCode="#,##0.0">
                  <c:v>-2.9309679907443211</c:v>
                </c:pt>
                <c:pt idx="210" formatCode="#,##0.0">
                  <c:v>-3.6560960591133238</c:v>
                </c:pt>
                <c:pt idx="211" formatCode="#,##0.0">
                  <c:v>-4.2805450766032607</c:v>
                </c:pt>
                <c:pt idx="212" formatCode="#,##0.0">
                  <c:v>-4.6706678978146954</c:v>
                </c:pt>
                <c:pt idx="213" formatCode="#,##0.0">
                  <c:v>-5.0558766859344786</c:v>
                </c:pt>
                <c:pt idx="214" formatCode="#,##0.0">
                  <c:v>-5.6849737735266928</c:v>
                </c:pt>
                <c:pt idx="215" formatCode="#,##0.0">
                  <c:v>-6.1311272614813674</c:v>
                </c:pt>
                <c:pt idx="216" formatCode="#,##0.0">
                  <c:v>-6.3740694789081687</c:v>
                </c:pt>
                <c:pt idx="217" formatCode="#,##0.0">
                  <c:v>-6.3584714763794636</c:v>
                </c:pt>
                <c:pt idx="218" formatCode="#,##0.0">
                  <c:v>-5.9278955188863591</c:v>
                </c:pt>
                <c:pt idx="219" formatCode="#,##0.0">
                  <c:v>-5.7607670543854397</c:v>
                </c:pt>
                <c:pt idx="220" formatCode="#,##0.0">
                  <c:v>-5.3531834019639177</c:v>
                </c:pt>
                <c:pt idx="221" formatCode="#,##0.0">
                  <c:v>-5.363528009535159</c:v>
                </c:pt>
                <c:pt idx="222" formatCode="#,##0.0">
                  <c:v>-5.1929376048573914</c:v>
                </c:pt>
                <c:pt idx="223" formatCode="#,##0.0">
                  <c:v>-4.7293493123140138</c:v>
                </c:pt>
                <c:pt idx="224" formatCode="#,##0.0">
                  <c:v>-4.7300024215029453</c:v>
                </c:pt>
                <c:pt idx="225" formatCode="#,##0.0">
                  <c:v>-4.7244094488189035</c:v>
                </c:pt>
                <c:pt idx="226" formatCode="#,##0.0">
                  <c:v>-4.1956326163408875</c:v>
                </c:pt>
                <c:pt idx="227" formatCode="#,##0.0">
                  <c:v>-3.8629437443373575</c:v>
                </c:pt>
                <c:pt idx="228" formatCode="#,##0.0">
                  <c:v>-3.5282425045552372</c:v>
                </c:pt>
                <c:pt idx="229" formatCode="#,##0.0">
                  <c:v>-3.5654920212766115</c:v>
                </c:pt>
                <c:pt idx="230" formatCode="#,##0.0">
                  <c:v>-3.641200432288656</c:v>
                </c:pt>
                <c:pt idx="231" formatCode="#,##0.0">
                  <c:v>-3.4776082061545992</c:v>
                </c:pt>
                <c:pt idx="232" formatCode="#,##0.0">
                  <c:v>-3.2546854082998351</c:v>
                </c:pt>
                <c:pt idx="233" formatCode="#,##0.0">
                  <c:v>-2.8463476070528912</c:v>
                </c:pt>
                <c:pt idx="234" formatCode="#,##0.0">
                  <c:v>-2.5195921462879909</c:v>
                </c:pt>
                <c:pt idx="235" formatCode="#,##0.0">
                  <c:v>-2.0261713803292309</c:v>
                </c:pt>
                <c:pt idx="236" formatCode="#,##0.0">
                  <c:v>-1.4911463187325324</c:v>
                </c:pt>
                <c:pt idx="237" formatCode="#,##0.0">
                  <c:v>-0.55380420891201254</c:v>
                </c:pt>
                <c:pt idx="238" formatCode="#,##0.0">
                  <c:v>9.3904729383638141E-2</c:v>
                </c:pt>
                <c:pt idx="239" formatCode="#,##0.0">
                  <c:v>0.94242631939684429</c:v>
                </c:pt>
                <c:pt idx="240" formatCode="#,##0.0">
                  <c:v>1.4594780219780148</c:v>
                </c:pt>
                <c:pt idx="241" formatCode="#,##0.0">
                  <c:v>2.4562613117297332</c:v>
                </c:pt>
                <c:pt idx="242" formatCode="#,##0.0">
                  <c:v>3.1058579932706039</c:v>
                </c:pt>
                <c:pt idx="243" formatCode="#,##0.0">
                  <c:v>3.7757041645066352</c:v>
                </c:pt>
                <c:pt idx="244" formatCode="#,##0.0">
                  <c:v>4.2981925105941059</c:v>
                </c:pt>
                <c:pt idx="245" formatCode="#,##0.0">
                  <c:v>4.4939936047014015</c:v>
                </c:pt>
                <c:pt idx="246" formatCode="#,##0.0">
                  <c:v>4.598893499308403</c:v>
                </c:pt>
                <c:pt idx="247" formatCode="#,##0.0">
                  <c:v>4.3343386471348424</c:v>
                </c:pt>
                <c:pt idx="248" formatCode="#,##0.0">
                  <c:v>4.2143287176399866</c:v>
                </c:pt>
                <c:pt idx="249" formatCode="#,##0.0">
                  <c:v>4.0010281014393456</c:v>
                </c:pt>
                <c:pt idx="250" formatCode="#,##0.0">
                  <c:v>3.6332622601279496</c:v>
                </c:pt>
                <c:pt idx="251" formatCode="#,##0.0">
                  <c:v>3.2846715328467013</c:v>
                </c:pt>
                <c:pt idx="252" formatCode="#,##0.0">
                  <c:v>3.2746657640886951</c:v>
                </c:pt>
                <c:pt idx="253" formatCode="#,##0.0">
                  <c:v>2.9441453566621902</c:v>
                </c:pt>
                <c:pt idx="254" formatCode="#,##0.0">
                  <c:v>2.1086101581457655</c:v>
                </c:pt>
                <c:pt idx="255" formatCode="#,##0.0">
                  <c:v>1.556906169344785</c:v>
                </c:pt>
                <c:pt idx="256" formatCode="#,##0.0">
                  <c:v>1.3432835820895548</c:v>
                </c:pt>
                <c:pt idx="257" formatCode="#,##0.0">
                  <c:v>0.94285005375897413</c:v>
                </c:pt>
                <c:pt idx="258" formatCode="#,##0.0">
                  <c:v>1.3553719008264693</c:v>
                </c:pt>
                <c:pt idx="259" formatCode="#,##0.0">
                  <c:v>1.4040303931285081</c:v>
                </c:pt>
                <c:pt idx="260" formatCode="#,##0.0">
                  <c:v>1.625814970702308</c:v>
                </c:pt>
                <c:pt idx="261" formatCode="#,##0.0">
                  <c:v>1.8864815882692341</c:v>
                </c:pt>
                <c:pt idx="262" formatCode="#,##0.0">
                  <c:v>2.0903629330919102</c:v>
                </c:pt>
                <c:pt idx="263" formatCode="#,##0.0">
                  <c:v>2.2105349658969544</c:v>
                </c:pt>
                <c:pt idx="264" formatCode="#,##0.0">
                  <c:v>2.4334289225727019</c:v>
                </c:pt>
                <c:pt idx="265" formatCode="#,##0.0">
                  <c:v>2.394182055891477</c:v>
                </c:pt>
                <c:pt idx="266" formatCode="#,##0.0">
                  <c:v>3.368024256330429</c:v>
                </c:pt>
                <c:pt idx="267" formatCode="#,##0.0">
                  <c:v>3.7711100180357136</c:v>
                </c:pt>
                <c:pt idx="268" formatCode="#,##0.0">
                  <c:v>4.0991654393716033</c:v>
                </c:pt>
                <c:pt idx="269" formatCode="#,##0.0">
                  <c:v>4.8176976648914689</c:v>
                </c:pt>
                <c:pt idx="270" formatCode="#,##0.0">
                  <c:v>4.6803652968036289</c:v>
                </c:pt>
                <c:pt idx="271" formatCode="#,##0.0">
                  <c:v>4.8216321876527246</c:v>
                </c:pt>
                <c:pt idx="272" formatCode="#,##0.0">
                  <c:v>4.8887445184343079</c:v>
                </c:pt>
                <c:pt idx="273" formatCode="#,##0.0">
                  <c:v>4.5601552393273153</c:v>
                </c:pt>
                <c:pt idx="274" formatCode="#,##0.0">
                  <c:v>4.0145102781136615</c:v>
                </c:pt>
                <c:pt idx="275" formatCode="#,##0.0">
                  <c:v>3.6661842739990504</c:v>
                </c:pt>
                <c:pt idx="276" formatCode="#,##0.0">
                  <c:v>2.9115341545352891</c:v>
                </c:pt>
                <c:pt idx="277" formatCode="#,##0.0">
                  <c:v>2.2903200063841638</c:v>
                </c:pt>
                <c:pt idx="278" formatCode="#,##0.0">
                  <c:v>1.1495164103377391</c:v>
                </c:pt>
                <c:pt idx="279" formatCode="#,##0.0">
                  <c:v>0.18170327065890035</c:v>
                </c:pt>
                <c:pt idx="280" formatCode="#,##0.0">
                  <c:v>-1.23398569519766</c:v>
                </c:pt>
                <c:pt idx="281" formatCode="#,##0.0">
                  <c:v>-2.3606659892128334</c:v>
                </c:pt>
                <c:pt idx="282" formatCode="#,##0.0">
                  <c:v>-3.4195357532325801</c:v>
                </c:pt>
                <c:pt idx="283" formatCode="#,##0.0">
                  <c:v>-4.3512043512043306</c:v>
                </c:pt>
                <c:pt idx="284" formatCode="#,##0.0">
                  <c:v>-5.3576958810777171</c:v>
                </c:pt>
                <c:pt idx="285" formatCode="#,##0.0">
                  <c:v>-6.1166099597896704</c:v>
                </c:pt>
                <c:pt idx="286" formatCode="#,##0.0">
                  <c:v>-6.3938618925831179</c:v>
                </c:pt>
                <c:pt idx="287" formatCode="#,##0.0">
                  <c:v>-6.8791686055529908</c:v>
                </c:pt>
                <c:pt idx="288" formatCode="#,##0.0">
                  <c:v>-7.2827607648064685</c:v>
                </c:pt>
                <c:pt idx="289" formatCode="#,##0.0">
                  <c:v>-7.2788266500234045</c:v>
                </c:pt>
                <c:pt idx="290" formatCode="#,##0.0">
                  <c:v>-6.8970922486088426</c:v>
                </c:pt>
                <c:pt idx="291" formatCode="#,##0.0">
                  <c:v>-6.4742528191783038</c:v>
                </c:pt>
                <c:pt idx="292" formatCode="#,##0.0">
                  <c:v>-5.6819990450421898</c:v>
                </c:pt>
                <c:pt idx="293" formatCode="#,##0.0">
                  <c:v>-5.1236890561204262</c:v>
                </c:pt>
                <c:pt idx="294" formatCode="#,##0.0">
                  <c:v>-4.4761674328574941</c:v>
                </c:pt>
                <c:pt idx="295" formatCode="#,##0.0">
                  <c:v>-3.4281072298944224</c:v>
                </c:pt>
                <c:pt idx="296" formatCode="#,##0.0">
                  <c:v>-2.5196335078533991</c:v>
                </c:pt>
                <c:pt idx="297" formatCode="#,##0.0">
                  <c:v>-1.7790956263898892</c:v>
                </c:pt>
                <c:pt idx="298" formatCode="#,##0.0">
                  <c:v>-0.75343599933762562</c:v>
                </c:pt>
                <c:pt idx="299" formatCode="#,##0.0">
                  <c:v>0.24985425168651432</c:v>
                </c:pt>
                <c:pt idx="300" formatCode="#,##0.0">
                  <c:v>1.2909715818593099</c:v>
                </c:pt>
                <c:pt idx="301" formatCode="#,##0.0">
                  <c:v>2.2717711400925538</c:v>
                </c:pt>
                <c:pt idx="302" formatCode="#,##0.0">
                  <c:v>2.6769930128798478</c:v>
                </c:pt>
                <c:pt idx="303" formatCode="#,##0.0">
                  <c:v>3.3473861720067362</c:v>
                </c:pt>
                <c:pt idx="304" formatCode="#,##0.0">
                  <c:v>3.982450219372268</c:v>
                </c:pt>
                <c:pt idx="305" formatCode="#,##0.0">
                  <c:v>4.6240823559193558</c:v>
                </c:pt>
                <c:pt idx="306" formatCode="#,##0.0">
                  <c:v>5.0658561296859261</c:v>
                </c:pt>
                <c:pt idx="307" formatCode="#,##0.0">
                  <c:v>5.3499327052489889</c:v>
                </c:pt>
                <c:pt idx="308" formatCode="#,##0.0">
                  <c:v>5.4296743873782987</c:v>
                </c:pt>
                <c:pt idx="309" formatCode="#,##0.0">
                  <c:v>5.9119496855345517</c:v>
                </c:pt>
                <c:pt idx="310" formatCode="#,##0.0">
                  <c:v>5.7395511804454742</c:v>
                </c:pt>
                <c:pt idx="311" formatCode="#,##0.0">
                  <c:v>5.7074021766220824</c:v>
                </c:pt>
                <c:pt idx="312" formatCode="#,##0.0">
                  <c:v>5.4870479185632917</c:v>
                </c:pt>
                <c:pt idx="313" formatCode="#,##0.0">
                  <c:v>4.7881530234471228</c:v>
                </c:pt>
                <c:pt idx="314" formatCode="#,##0.0">
                  <c:v>4.2633434451094558</c:v>
                </c:pt>
                <c:pt idx="315" formatCode="#,##0.0">
                  <c:v>3.5163579995104897</c:v>
                </c:pt>
                <c:pt idx="316" formatCode="#,##0.0">
                  <c:v>2.7020447906523941</c:v>
                </c:pt>
                <c:pt idx="317" formatCode="#,##0.0">
                  <c:v>1.403338978949904</c:v>
                </c:pt>
                <c:pt idx="318" formatCode="#,##0.0">
                  <c:v>0.44198007071680934</c:v>
                </c:pt>
                <c:pt idx="319" formatCode="#,##0.0">
                  <c:v>-1.0220376876397381</c:v>
                </c:pt>
                <c:pt idx="320" formatCode="#,##0.0">
                  <c:v>-2.3322454827668508</c:v>
                </c:pt>
                <c:pt idx="321" formatCode="#,##0.0">
                  <c:v>-3.7608867775138606</c:v>
                </c:pt>
                <c:pt idx="322" formatCode="#,##0.0">
                  <c:v>-5.1834319526627155</c:v>
                </c:pt>
                <c:pt idx="323" formatCode="#,##0.0">
                  <c:v>-6.8138950015718223</c:v>
                </c:pt>
                <c:pt idx="324" formatCode="#,##0.0">
                  <c:v>-7.7671426329828819</c:v>
                </c:pt>
                <c:pt idx="325" formatCode="#,##0.0">
                  <c:v>-8.5184894402135143</c:v>
                </c:pt>
                <c:pt idx="326" formatCode="#,##0.0">
                  <c:v>-9.1766926161830469</c:v>
                </c:pt>
                <c:pt idx="327" formatCode="#,##0.0">
                  <c:v>-9.4656368221941847</c:v>
                </c:pt>
                <c:pt idx="328" formatCode="#,##0.0">
                  <c:v>-9.3545073872165432</c:v>
                </c:pt>
                <c:pt idx="329" formatCode="#,##0.0">
                  <c:v>-8.9556987194782494</c:v>
                </c:pt>
                <c:pt idx="330" formatCode="#,##0.0">
                  <c:v>-8.1446515721257811</c:v>
                </c:pt>
                <c:pt idx="331" formatCode="#,##0.0">
                  <c:v>-7.2926750564698608</c:v>
                </c:pt>
                <c:pt idx="332" formatCode="#,##0.0">
                  <c:v>-5.9250203748981249</c:v>
                </c:pt>
                <c:pt idx="333" formatCode="#,##0.0">
                  <c:v>-4.5989304812833893</c:v>
                </c:pt>
                <c:pt idx="334" formatCode="#,##0.0">
                  <c:v>-3.0703944083874148</c:v>
                </c:pt>
                <c:pt idx="335" formatCode="#,##0.0">
                  <c:v>-1.2060386269714058</c:v>
                </c:pt>
                <c:pt idx="336" formatCode="#,##0.0">
                  <c:v>0.26369513439945536</c:v>
                </c:pt>
                <c:pt idx="337" formatCode="#,##0.0">
                  <c:v>1.5962924819773292</c:v>
                </c:pt>
                <c:pt idx="338" formatCode="#,##0.0">
                  <c:v>2.9004329004328895</c:v>
                </c:pt>
                <c:pt idx="339" formatCode="#,##0.0">
                  <c:v>3.7607730477931369</c:v>
                </c:pt>
                <c:pt idx="340" formatCode="#,##0.0">
                  <c:v>3.9832650570905486</c:v>
                </c:pt>
                <c:pt idx="341" formatCode="#,##0.0">
                  <c:v>4.4727876299466942</c:v>
                </c:pt>
                <c:pt idx="342" formatCode="#,##0.0">
                  <c:v>4.1721104433411824</c:v>
                </c:pt>
                <c:pt idx="343" formatCode="#,##0.0">
                  <c:v>3.8983640793595669</c:v>
                </c:pt>
                <c:pt idx="344" formatCode="#,##0.0">
                  <c:v>3.6905483843021614</c:v>
                </c:pt>
                <c:pt idx="345" formatCode="#,##0.0">
                  <c:v>3.501207312866498</c:v>
                </c:pt>
                <c:pt idx="346" formatCode="#,##0.0">
                  <c:v>3.1848227315649353</c:v>
                </c:pt>
                <c:pt idx="347" formatCode="#,##0.0">
                  <c:v>3.0561721017585626</c:v>
                </c:pt>
                <c:pt idx="348" formatCode="#,##0.0">
                  <c:v>2.7148553491134209</c:v>
                </c:pt>
                <c:pt idx="349" formatCode="#,##0.0">
                  <c:v>2.6862645717182119</c:v>
                </c:pt>
                <c:pt idx="350" formatCode="#,##0.0">
                  <c:v>2.9448885149348172</c:v>
                </c:pt>
                <c:pt idx="351" formatCode="#,##0.0">
                  <c:v>3.2385267220404614</c:v>
                </c:pt>
                <c:pt idx="352" formatCode="#,##0.0">
                  <c:v>3.2942162615255484</c:v>
                </c:pt>
                <c:pt idx="353" formatCode="#,##0.0">
                  <c:v>3.7126850071076234</c:v>
                </c:pt>
                <c:pt idx="354" formatCode="#,##0.0">
                  <c:v>4.1973244147156947</c:v>
                </c:pt>
                <c:pt idx="355" formatCode="#,##0.0">
                  <c:v>5.0335008375209185</c:v>
                </c:pt>
                <c:pt idx="356" formatCode="#,##0.0">
                  <c:v>5.180048458517831</c:v>
                </c:pt>
                <c:pt idx="357" formatCode="#,##0.0">
                  <c:v>4.7908681886352156</c:v>
                </c:pt>
                <c:pt idx="358" formatCode="#,##0.0">
                  <c:v>5.0998336106489148</c:v>
                </c:pt>
                <c:pt idx="359" formatCode="#,##0.0">
                  <c:v>4.7962226640159145</c:v>
                </c:pt>
                <c:pt idx="360" formatCode="#,##0.0">
                  <c:v>4.6419426777897002</c:v>
                </c:pt>
                <c:pt idx="361" formatCode="#,##0.0">
                  <c:v>4.3846660085554561</c:v>
                </c:pt>
                <c:pt idx="362" formatCode="#,##0.0">
                  <c:v>3.8496117695136576</c:v>
                </c:pt>
                <c:pt idx="363" formatCode="#,##0.0">
                  <c:v>3.2913449817147438</c:v>
                </c:pt>
                <c:pt idx="364" formatCode="#,##0.0">
                  <c:v>3.2946522762314459</c:v>
                </c:pt>
                <c:pt idx="365" formatCode="#,##0.0">
                  <c:v>2.7170845763122173</c:v>
                </c:pt>
                <c:pt idx="366" formatCode="#,##0.0">
                  <c:v>2.0060985395602842</c:v>
                </c:pt>
                <c:pt idx="367" formatCode="#,##0.0">
                  <c:v>1.4751614703771878</c:v>
                </c:pt>
                <c:pt idx="368" formatCode="#,##0.0">
                  <c:v>1.1517991897688944</c:v>
                </c:pt>
                <c:pt idx="369" formatCode="#,##0.0">
                  <c:v>1.4152818637195139</c:v>
                </c:pt>
                <c:pt idx="370" formatCode="#,##0.0">
                  <c:v>1.2111137497031734</c:v>
                </c:pt>
                <c:pt idx="371" formatCode="#,##0.0">
                  <c:v>1.3595763180775862</c:v>
                </c:pt>
                <c:pt idx="372" formatCode="#,##0.0">
                  <c:v>1.3971110584891875</c:v>
                </c:pt>
                <c:pt idx="373" formatCode="#,##0.0">
                  <c:v>1.5052407597131179</c:v>
                </c:pt>
                <c:pt idx="374" formatCode="#,##0.0">
                  <c:v>1.5898000944435893</c:v>
                </c:pt>
                <c:pt idx="375" formatCode="#,##0.0">
                  <c:v>1.8882769472855898</c:v>
                </c:pt>
                <c:pt idx="376" formatCode="#,##0.0">
                  <c:v>2.0582920889307985</c:v>
                </c:pt>
                <c:pt idx="377" formatCode="#,##0.0">
                  <c:v>2.3390894819466155</c:v>
                </c:pt>
                <c:pt idx="378" formatCode="#,##0.0">
                  <c:v>2.9971680302076606</c:v>
                </c:pt>
                <c:pt idx="379" formatCode="#,##0.0">
                  <c:v>3.331761747603295</c:v>
                </c:pt>
                <c:pt idx="380" formatCode="#,##0.0">
                  <c:v>3.6673472593057568</c:v>
                </c:pt>
                <c:pt idx="381" formatCode="#,##0.0">
                  <c:v>4.1238729909839122</c:v>
                </c:pt>
                <c:pt idx="382" formatCode="#,##0.0">
                  <c:v>4.3094009072422779</c:v>
                </c:pt>
                <c:pt idx="383" formatCode="#,##0.0">
                  <c:v>4.4607346174842206</c:v>
                </c:pt>
                <c:pt idx="384" formatCode="#,##0.0">
                  <c:v>4.624007473143422</c:v>
                </c:pt>
                <c:pt idx="385" formatCode="#,##0.0">
                  <c:v>4.5885093167702138</c:v>
                </c:pt>
                <c:pt idx="386" formatCode="#,##0.0">
                  <c:v>4.5475674000619932</c:v>
                </c:pt>
                <c:pt idx="387" formatCode="#,##0.0">
                  <c:v>4.2857142857142918</c:v>
                </c:pt>
                <c:pt idx="388" formatCode="#,##0.0">
                  <c:v>4.3337695327534362</c:v>
                </c:pt>
                <c:pt idx="389" formatCode="#,##0.0">
                  <c:v>4.0727105384261506</c:v>
                </c:pt>
                <c:pt idx="390" formatCode="#,##0.0">
                  <c:v>3.9028488505308303</c:v>
                </c:pt>
                <c:pt idx="391" formatCode="#,##0.0">
                  <c:v>3.8250950570342326</c:v>
                </c:pt>
                <c:pt idx="392" formatCode="#,##0.0">
                  <c:v>3.4467085826831436</c:v>
                </c:pt>
                <c:pt idx="393" formatCode="#,##0.0">
                  <c:v>3.282885324900235</c:v>
                </c:pt>
                <c:pt idx="394" formatCode="#,##0.0">
                  <c:v>3.1341381120192295</c:v>
                </c:pt>
                <c:pt idx="395" formatCode="#,##0.0">
                  <c:v>2.8219484882419152</c:v>
                </c:pt>
                <c:pt idx="396" formatCode="#,##0.0">
                  <c:v>2.7157738095238386</c:v>
                </c:pt>
                <c:pt idx="397" formatCode="#,##0.0">
                  <c:v>2.9470714868977836</c:v>
                </c:pt>
                <c:pt idx="398" formatCode="#,##0.0">
                  <c:v>2.7639866617265625</c:v>
                </c:pt>
                <c:pt idx="399" formatCode="#,##0.0">
                  <c:v>2.8063680118474537</c:v>
                </c:pt>
                <c:pt idx="400" formatCode="#,##0.0">
                  <c:v>2.4715951010771704</c:v>
                </c:pt>
                <c:pt idx="401" formatCode="#,##0.0">
                  <c:v>2.3214680521777638</c:v>
                </c:pt>
                <c:pt idx="402" formatCode="#,##0.0">
                  <c:v>2.2346368715083713</c:v>
                </c:pt>
                <c:pt idx="403" formatCode="#,##0.0">
                  <c:v>1.2231743939061062</c:v>
                </c:pt>
                <c:pt idx="404" formatCode="#,##0.0">
                  <c:v>1.178968951376703</c:v>
                </c:pt>
                <c:pt idx="405" formatCode="#,##0.0">
                  <c:v>3.645111904937437E-2</c:v>
                </c:pt>
                <c:pt idx="406" formatCode="#,##0.0">
                  <c:v>-1.71573973100692</c:v>
                </c:pt>
                <c:pt idx="407" formatCode="#,##0.0">
                  <c:v>-3.5576853263631989</c:v>
                </c:pt>
                <c:pt idx="408" formatCode="#,##0.0">
                  <c:v>-6.0992394060123445</c:v>
                </c:pt>
                <c:pt idx="409" formatCode="#,##0.0">
                  <c:v>-9.6625324488030202</c:v>
                </c:pt>
                <c:pt idx="410" formatCode="#,##0.0">
                  <c:v>-12.626189789443316</c:v>
                </c:pt>
                <c:pt idx="411" formatCode="#,##0.0">
                  <c:v>-15.132526649380594</c:v>
                </c:pt>
                <c:pt idx="412" formatCode="#,##0.0">
                  <c:v>-17.423860609115124</c:v>
                </c:pt>
                <c:pt idx="413" formatCode="#,##0.0">
                  <c:v>-19.309997118985891</c:v>
                </c:pt>
                <c:pt idx="414" formatCode="#,##0.0">
                  <c:v>-21.361806154731099</c:v>
                </c:pt>
                <c:pt idx="415" formatCode="#,##0.0">
                  <c:v>-22.228654124457321</c:v>
                </c:pt>
                <c:pt idx="416" formatCode="#,##0.0">
                  <c:v>-23.724397481363553</c:v>
                </c:pt>
                <c:pt idx="417" formatCode="#,##0.0">
                  <c:v>-24.362337851625142</c:v>
                </c:pt>
                <c:pt idx="418" formatCode="#,##0.0">
                  <c:v>-23.52244988534656</c:v>
                </c:pt>
                <c:pt idx="419" formatCode="#,##0.0">
                  <c:v>-21.862531054731605</c:v>
                </c:pt>
                <c:pt idx="420" formatCode="#,##0.0">
                  <c:v>-18.984802900563125</c:v>
                </c:pt>
                <c:pt idx="421" formatCode="#,##0.0">
                  <c:v>-14.479565772669218</c:v>
                </c:pt>
                <c:pt idx="422" formatCode="#,##0.0">
                  <c:v>-9.5403152595526848</c:v>
                </c:pt>
                <c:pt idx="423" formatCode="#,##0.0">
                  <c:v>-5.3976067215479873</c:v>
                </c:pt>
                <c:pt idx="424" formatCode="#,##0.0">
                  <c:v>-1.517133141511934</c:v>
                </c:pt>
                <c:pt idx="425" formatCode="#,##0.0">
                  <c:v>2.1244309559939438</c:v>
                </c:pt>
                <c:pt idx="426" formatCode="#,##0.0">
                  <c:v>5.8425528024138345</c:v>
                </c:pt>
                <c:pt idx="427" formatCode="#,##0.0">
                  <c:v>8.9505024190547005</c:v>
                </c:pt>
                <c:pt idx="428" formatCode="#,##0.0">
                  <c:v>12.287693329537944</c:v>
                </c:pt>
                <c:pt idx="429" formatCode="#,##0.0">
                  <c:v>14.46189420946142</c:v>
                </c:pt>
                <c:pt idx="430" formatCode="#,##0.0">
                  <c:v>15.543089273624162</c:v>
                </c:pt>
                <c:pt idx="431" formatCode="#,##0.0">
                  <c:v>15.608440119472021</c:v>
                </c:pt>
                <c:pt idx="432" formatCode="#,##0.0">
                  <c:v>14.616263568844005</c:v>
                </c:pt>
                <c:pt idx="433" formatCode="#,##0.0">
                  <c:v>12.703005413477683</c:v>
                </c:pt>
                <c:pt idx="434" formatCode="#,##0.0">
                  <c:v>8.8404342669464313</c:v>
                </c:pt>
                <c:pt idx="435" formatCode="#,##0.0">
                  <c:v>5.8670494303400034</c:v>
                </c:pt>
                <c:pt idx="436" formatCode="#,##0.0">
                  <c:v>4.0637450199203471</c:v>
                </c:pt>
                <c:pt idx="437" formatCode="#,##0.0">
                  <c:v>2.6046674241761991</c:v>
                </c:pt>
                <c:pt idx="438" formatCode="#,##0.0">
                  <c:v>1.1748445058741908</c:v>
                </c:pt>
                <c:pt idx="439" formatCode="#,##0.0">
                  <c:v>0.1024765157984433</c:v>
                </c:pt>
                <c:pt idx="440" formatCode="#,##0.0">
                  <c:v>-1.2168328544870803</c:v>
                </c:pt>
                <c:pt idx="441" formatCode="#,##0.0">
                  <c:v>-1.4730639730639723</c:v>
                </c:pt>
                <c:pt idx="442" formatCode="#,##0.0">
                  <c:v>-2.2266867570734661</c:v>
                </c:pt>
                <c:pt idx="443" formatCode="#,##0.0">
                  <c:v>-2.8169014084506756</c:v>
                </c:pt>
                <c:pt idx="444" formatCode="#,##0.0">
                  <c:v>-3.1070864833430107</c:v>
                </c:pt>
                <c:pt idx="445" formatCode="#,##0.0">
                  <c:v>-3.1635610766045374</c:v>
                </c:pt>
                <c:pt idx="446" formatCode="#,##0.0">
                  <c:v>-0.67057837384744801</c:v>
                </c:pt>
                <c:pt idx="447" formatCode="#,##0.0">
                  <c:v>1.4829251758325483</c:v>
                </c:pt>
                <c:pt idx="448" formatCode="#,##0.0">
                  <c:v>2.450229709035213</c:v>
                </c:pt>
                <c:pt idx="449" formatCode="#,##0.0">
                  <c:v>2.5385467245932318</c:v>
                </c:pt>
                <c:pt idx="450" formatCode="#,##0.0">
                  <c:v>2.7834699453552076</c:v>
                </c:pt>
                <c:pt idx="451" formatCode="#,##0.0">
                  <c:v>2.3545470056304509</c:v>
                </c:pt>
                <c:pt idx="452" formatCode="#,##0.0">
                  <c:v>1.9418306244653394</c:v>
                </c:pt>
                <c:pt idx="453" formatCode="#,##0.0">
                  <c:v>1.4011106364801407</c:v>
                </c:pt>
                <c:pt idx="454" formatCode="#,##0.0">
                  <c:v>1.1472602739725772</c:v>
                </c:pt>
                <c:pt idx="455" formatCode="#,##0.0">
                  <c:v>0.64316953949061428</c:v>
                </c:pt>
                <c:pt idx="456" formatCode="#,##0.0">
                  <c:v>0.12003772614252739</c:v>
                </c:pt>
                <c:pt idx="457" formatCode="#,##0.0">
                  <c:v>-1.0091507739673489</c:v>
                </c:pt>
                <c:pt idx="458" formatCode="#,##0.0">
                  <c:v>-2.970464135021075</c:v>
                </c:pt>
                <c:pt idx="459" formatCode="#,##0.0">
                  <c:v>-4.2501670006679859</c:v>
                </c:pt>
                <c:pt idx="460" formatCode="#,##0.0">
                  <c:v>-4.8496927420694362</c:v>
                </c:pt>
                <c:pt idx="461" formatCode="#,##0.0">
                  <c:v>-5.2172468222979234</c:v>
                </c:pt>
                <c:pt idx="462" formatCode="#,##0.0">
                  <c:v>-5.0672869247383403</c:v>
                </c:pt>
                <c:pt idx="463" formatCode="#,##0.0">
                  <c:v>-4.8008001333555796</c:v>
                </c:pt>
                <c:pt idx="464" formatCode="#,##0.0">
                  <c:v>-3.7257699085340192</c:v>
                </c:pt>
                <c:pt idx="465" formatCode="#,##0.0">
                  <c:v>-2.8898812031342231</c:v>
                </c:pt>
                <c:pt idx="466" formatCode="#,##0.0">
                  <c:v>-2.0484171322160165</c:v>
                </c:pt>
                <c:pt idx="467" formatCode="#,##0.0">
                  <c:v>-0.81799591002045702</c:v>
                </c:pt>
                <c:pt idx="468" formatCode="#,##0.0">
                  <c:v>0.47101138991175162</c:v>
                </c:pt>
                <c:pt idx="469" formatCode="#,##0.0">
                  <c:v>1.9179265658747084</c:v>
                </c:pt>
                <c:pt idx="470" formatCode="#,##0.0">
                  <c:v>3.2614367716124377</c:v>
                </c:pt>
                <c:pt idx="471" formatCode="#,##0.0">
                  <c:v>3.8458184355105942</c:v>
                </c:pt>
                <c:pt idx="472" formatCode="#,##0.0">
                  <c:v>4.0059347181008889</c:v>
                </c:pt>
                <c:pt idx="473" formatCode="#,##0.0">
                  <c:v>4.7155754229117264</c:v>
                </c:pt>
                <c:pt idx="474" formatCode="#,##0.0">
                  <c:v>4.4802240112005904</c:v>
                </c:pt>
                <c:pt idx="475" formatCode="#,##0.0">
                  <c:v>4.2987217650148892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13248"/>
        <c:axId val="207613640"/>
      </c:lineChart>
      <c:lineChart>
        <c:grouping val="standard"/>
        <c:varyColors val="0"/>
        <c:ser>
          <c:idx val="1"/>
          <c:order val="3"/>
          <c:tx>
            <c:v>MT Consumption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Data'!$A$680:$A$1171</c:f>
              <c:numCache>
                <c:formatCode>[$-409]mmm\-yy;@</c:formatCode>
                <c:ptCount val="492"/>
                <c:pt idx="0">
                  <c:v>63555</c:v>
                </c:pt>
                <c:pt idx="1">
                  <c:v>63586</c:v>
                </c:pt>
                <c:pt idx="2">
                  <c:v>63614</c:v>
                </c:pt>
                <c:pt idx="3">
                  <c:v>63645</c:v>
                </c:pt>
                <c:pt idx="4">
                  <c:v>63675</c:v>
                </c:pt>
                <c:pt idx="5">
                  <c:v>63706</c:v>
                </c:pt>
                <c:pt idx="6">
                  <c:v>63736</c:v>
                </c:pt>
                <c:pt idx="7">
                  <c:v>63767</c:v>
                </c:pt>
                <c:pt idx="8">
                  <c:v>63798</c:v>
                </c:pt>
                <c:pt idx="9">
                  <c:v>63828</c:v>
                </c:pt>
                <c:pt idx="10">
                  <c:v>63859</c:v>
                </c:pt>
                <c:pt idx="11">
                  <c:v>63889</c:v>
                </c:pt>
                <c:pt idx="12">
                  <c:v>63920</c:v>
                </c:pt>
                <c:pt idx="13">
                  <c:v>63951</c:v>
                </c:pt>
                <c:pt idx="14">
                  <c:v>63979</c:v>
                </c:pt>
                <c:pt idx="15">
                  <c:v>64010</c:v>
                </c:pt>
                <c:pt idx="16">
                  <c:v>64040</c:v>
                </c:pt>
                <c:pt idx="17">
                  <c:v>64071</c:v>
                </c:pt>
                <c:pt idx="18">
                  <c:v>64101</c:v>
                </c:pt>
                <c:pt idx="19">
                  <c:v>64132</c:v>
                </c:pt>
                <c:pt idx="20">
                  <c:v>64163</c:v>
                </c:pt>
                <c:pt idx="21">
                  <c:v>64193</c:v>
                </c:pt>
                <c:pt idx="22">
                  <c:v>64224</c:v>
                </c:pt>
                <c:pt idx="23">
                  <c:v>64254</c:v>
                </c:pt>
                <c:pt idx="24">
                  <c:v>64285</c:v>
                </c:pt>
                <c:pt idx="25">
                  <c:v>64316</c:v>
                </c:pt>
                <c:pt idx="26">
                  <c:v>64345</c:v>
                </c:pt>
                <c:pt idx="27">
                  <c:v>64376</c:v>
                </c:pt>
                <c:pt idx="28">
                  <c:v>64406</c:v>
                </c:pt>
                <c:pt idx="29">
                  <c:v>64437</c:v>
                </c:pt>
                <c:pt idx="30">
                  <c:v>64467</c:v>
                </c:pt>
                <c:pt idx="31">
                  <c:v>64498</c:v>
                </c:pt>
                <c:pt idx="32">
                  <c:v>64529</c:v>
                </c:pt>
                <c:pt idx="33">
                  <c:v>64559</c:v>
                </c:pt>
                <c:pt idx="34">
                  <c:v>64590</c:v>
                </c:pt>
                <c:pt idx="35">
                  <c:v>64620</c:v>
                </c:pt>
                <c:pt idx="36">
                  <c:v>64651</c:v>
                </c:pt>
                <c:pt idx="37">
                  <c:v>64682</c:v>
                </c:pt>
                <c:pt idx="38">
                  <c:v>64710</c:v>
                </c:pt>
                <c:pt idx="39">
                  <c:v>64741</c:v>
                </c:pt>
                <c:pt idx="40">
                  <c:v>64771</c:v>
                </c:pt>
                <c:pt idx="41">
                  <c:v>64802</c:v>
                </c:pt>
                <c:pt idx="42">
                  <c:v>64832</c:v>
                </c:pt>
                <c:pt idx="43">
                  <c:v>64863</c:v>
                </c:pt>
                <c:pt idx="44">
                  <c:v>64894</c:v>
                </c:pt>
                <c:pt idx="45">
                  <c:v>64924</c:v>
                </c:pt>
                <c:pt idx="46">
                  <c:v>64955</c:v>
                </c:pt>
                <c:pt idx="47">
                  <c:v>64985</c:v>
                </c:pt>
                <c:pt idx="48">
                  <c:v>65016</c:v>
                </c:pt>
                <c:pt idx="49">
                  <c:v>65047</c:v>
                </c:pt>
                <c:pt idx="50">
                  <c:v>65075</c:v>
                </c:pt>
                <c:pt idx="51">
                  <c:v>65106</c:v>
                </c:pt>
                <c:pt idx="52">
                  <c:v>65136</c:v>
                </c:pt>
                <c:pt idx="53">
                  <c:v>65167</c:v>
                </c:pt>
                <c:pt idx="54">
                  <c:v>65197</c:v>
                </c:pt>
                <c:pt idx="55">
                  <c:v>65228</c:v>
                </c:pt>
                <c:pt idx="56">
                  <c:v>65259</c:v>
                </c:pt>
                <c:pt idx="57">
                  <c:v>65289</c:v>
                </c:pt>
                <c:pt idx="58">
                  <c:v>65320</c:v>
                </c:pt>
                <c:pt idx="59">
                  <c:v>65350</c:v>
                </c:pt>
                <c:pt idx="60">
                  <c:v>65381</c:v>
                </c:pt>
                <c:pt idx="61">
                  <c:v>65412</c:v>
                </c:pt>
                <c:pt idx="62">
                  <c:v>65440</c:v>
                </c:pt>
                <c:pt idx="63">
                  <c:v>65471</c:v>
                </c:pt>
                <c:pt idx="64">
                  <c:v>65501</c:v>
                </c:pt>
                <c:pt idx="65">
                  <c:v>65532</c:v>
                </c:pt>
                <c:pt idx="66">
                  <c:v>65562</c:v>
                </c:pt>
                <c:pt idx="67">
                  <c:v>65593</c:v>
                </c:pt>
                <c:pt idx="68">
                  <c:v>65624</c:v>
                </c:pt>
                <c:pt idx="69">
                  <c:v>65654</c:v>
                </c:pt>
                <c:pt idx="70">
                  <c:v>65685</c:v>
                </c:pt>
                <c:pt idx="71">
                  <c:v>65715</c:v>
                </c:pt>
                <c:pt idx="72">
                  <c:v>65746</c:v>
                </c:pt>
                <c:pt idx="73">
                  <c:v>65777</c:v>
                </c:pt>
                <c:pt idx="74">
                  <c:v>65806</c:v>
                </c:pt>
                <c:pt idx="75">
                  <c:v>65837</c:v>
                </c:pt>
                <c:pt idx="76">
                  <c:v>65867</c:v>
                </c:pt>
                <c:pt idx="77">
                  <c:v>65898</c:v>
                </c:pt>
                <c:pt idx="78">
                  <c:v>65928</c:v>
                </c:pt>
                <c:pt idx="79">
                  <c:v>65959</c:v>
                </c:pt>
                <c:pt idx="80">
                  <c:v>65990</c:v>
                </c:pt>
                <c:pt idx="81">
                  <c:v>66020</c:v>
                </c:pt>
                <c:pt idx="82">
                  <c:v>66051</c:v>
                </c:pt>
                <c:pt idx="83">
                  <c:v>66081</c:v>
                </c:pt>
                <c:pt idx="84">
                  <c:v>66112</c:v>
                </c:pt>
                <c:pt idx="85">
                  <c:v>66143</c:v>
                </c:pt>
                <c:pt idx="86">
                  <c:v>66171</c:v>
                </c:pt>
                <c:pt idx="87">
                  <c:v>66202</c:v>
                </c:pt>
                <c:pt idx="88">
                  <c:v>66232</c:v>
                </c:pt>
                <c:pt idx="89">
                  <c:v>66263</c:v>
                </c:pt>
                <c:pt idx="90">
                  <c:v>66293</c:v>
                </c:pt>
                <c:pt idx="91">
                  <c:v>66324</c:v>
                </c:pt>
                <c:pt idx="92">
                  <c:v>66355</c:v>
                </c:pt>
                <c:pt idx="93">
                  <c:v>66385</c:v>
                </c:pt>
                <c:pt idx="94">
                  <c:v>66416</c:v>
                </c:pt>
                <c:pt idx="95">
                  <c:v>66446</c:v>
                </c:pt>
                <c:pt idx="96">
                  <c:v>66477</c:v>
                </c:pt>
                <c:pt idx="97">
                  <c:v>66508</c:v>
                </c:pt>
                <c:pt idx="98">
                  <c:v>66536</c:v>
                </c:pt>
                <c:pt idx="99">
                  <c:v>66567</c:v>
                </c:pt>
                <c:pt idx="100">
                  <c:v>66597</c:v>
                </c:pt>
                <c:pt idx="101">
                  <c:v>66628</c:v>
                </c:pt>
                <c:pt idx="102">
                  <c:v>66658</c:v>
                </c:pt>
                <c:pt idx="103">
                  <c:v>66689</c:v>
                </c:pt>
                <c:pt idx="104">
                  <c:v>66720</c:v>
                </c:pt>
                <c:pt idx="105">
                  <c:v>66750</c:v>
                </c:pt>
                <c:pt idx="106">
                  <c:v>66781</c:v>
                </c:pt>
                <c:pt idx="107">
                  <c:v>66811</c:v>
                </c:pt>
                <c:pt idx="108">
                  <c:v>66842</c:v>
                </c:pt>
                <c:pt idx="109">
                  <c:v>66873</c:v>
                </c:pt>
                <c:pt idx="110">
                  <c:v>66901</c:v>
                </c:pt>
                <c:pt idx="111">
                  <c:v>66932</c:v>
                </c:pt>
                <c:pt idx="112">
                  <c:v>66962</c:v>
                </c:pt>
                <c:pt idx="113">
                  <c:v>66993</c:v>
                </c:pt>
                <c:pt idx="114">
                  <c:v>67023</c:v>
                </c:pt>
                <c:pt idx="115">
                  <c:v>67054</c:v>
                </c:pt>
                <c:pt idx="116">
                  <c:v>67085</c:v>
                </c:pt>
                <c:pt idx="117">
                  <c:v>67115</c:v>
                </c:pt>
                <c:pt idx="118">
                  <c:v>67146</c:v>
                </c:pt>
                <c:pt idx="119">
                  <c:v>67176</c:v>
                </c:pt>
                <c:pt idx="120">
                  <c:v>67207</c:v>
                </c:pt>
                <c:pt idx="121">
                  <c:v>67238</c:v>
                </c:pt>
                <c:pt idx="122">
                  <c:v>67267</c:v>
                </c:pt>
                <c:pt idx="123">
                  <c:v>67298</c:v>
                </c:pt>
                <c:pt idx="124">
                  <c:v>67328</c:v>
                </c:pt>
                <c:pt idx="125">
                  <c:v>67359</c:v>
                </c:pt>
                <c:pt idx="126">
                  <c:v>67389</c:v>
                </c:pt>
                <c:pt idx="127">
                  <c:v>67420</c:v>
                </c:pt>
                <c:pt idx="128">
                  <c:v>67451</c:v>
                </c:pt>
                <c:pt idx="129">
                  <c:v>67481</c:v>
                </c:pt>
                <c:pt idx="130">
                  <c:v>67512</c:v>
                </c:pt>
                <c:pt idx="131">
                  <c:v>67542</c:v>
                </c:pt>
                <c:pt idx="132">
                  <c:v>67573</c:v>
                </c:pt>
                <c:pt idx="133">
                  <c:v>67604</c:v>
                </c:pt>
                <c:pt idx="134">
                  <c:v>67632</c:v>
                </c:pt>
                <c:pt idx="135">
                  <c:v>67663</c:v>
                </c:pt>
                <c:pt idx="136">
                  <c:v>67693</c:v>
                </c:pt>
                <c:pt idx="137">
                  <c:v>67724</c:v>
                </c:pt>
                <c:pt idx="138">
                  <c:v>67754</c:v>
                </c:pt>
                <c:pt idx="139">
                  <c:v>67785</c:v>
                </c:pt>
                <c:pt idx="140">
                  <c:v>67816</c:v>
                </c:pt>
                <c:pt idx="141">
                  <c:v>67846</c:v>
                </c:pt>
                <c:pt idx="142">
                  <c:v>67877</c:v>
                </c:pt>
                <c:pt idx="143">
                  <c:v>67907</c:v>
                </c:pt>
                <c:pt idx="144">
                  <c:v>67938</c:v>
                </c:pt>
                <c:pt idx="145">
                  <c:v>67969</c:v>
                </c:pt>
                <c:pt idx="146">
                  <c:v>67997</c:v>
                </c:pt>
                <c:pt idx="147">
                  <c:v>68028</c:v>
                </c:pt>
                <c:pt idx="148">
                  <c:v>68058</c:v>
                </c:pt>
                <c:pt idx="149">
                  <c:v>68089</c:v>
                </c:pt>
                <c:pt idx="150">
                  <c:v>68119</c:v>
                </c:pt>
                <c:pt idx="151">
                  <c:v>68150</c:v>
                </c:pt>
                <c:pt idx="152">
                  <c:v>68181</c:v>
                </c:pt>
                <c:pt idx="153">
                  <c:v>68211</c:v>
                </c:pt>
                <c:pt idx="154">
                  <c:v>68242</c:v>
                </c:pt>
                <c:pt idx="155">
                  <c:v>68272</c:v>
                </c:pt>
                <c:pt idx="156">
                  <c:v>68303</c:v>
                </c:pt>
                <c:pt idx="157">
                  <c:v>68334</c:v>
                </c:pt>
                <c:pt idx="158">
                  <c:v>68362</c:v>
                </c:pt>
                <c:pt idx="159">
                  <c:v>68393</c:v>
                </c:pt>
                <c:pt idx="160">
                  <c:v>68423</c:v>
                </c:pt>
                <c:pt idx="161">
                  <c:v>68454</c:v>
                </c:pt>
                <c:pt idx="162">
                  <c:v>68484</c:v>
                </c:pt>
                <c:pt idx="163">
                  <c:v>68515</c:v>
                </c:pt>
                <c:pt idx="164">
                  <c:v>68546</c:v>
                </c:pt>
                <c:pt idx="165">
                  <c:v>68576</c:v>
                </c:pt>
                <c:pt idx="166">
                  <c:v>68607</c:v>
                </c:pt>
                <c:pt idx="167">
                  <c:v>68637</c:v>
                </c:pt>
                <c:pt idx="168">
                  <c:v>68668</c:v>
                </c:pt>
                <c:pt idx="169">
                  <c:v>68699</c:v>
                </c:pt>
                <c:pt idx="170">
                  <c:v>68728</c:v>
                </c:pt>
                <c:pt idx="171">
                  <c:v>68759</c:v>
                </c:pt>
                <c:pt idx="172">
                  <c:v>68789</c:v>
                </c:pt>
                <c:pt idx="173">
                  <c:v>68820</c:v>
                </c:pt>
                <c:pt idx="174">
                  <c:v>68850</c:v>
                </c:pt>
                <c:pt idx="175">
                  <c:v>68881</c:v>
                </c:pt>
                <c:pt idx="176">
                  <c:v>68912</c:v>
                </c:pt>
                <c:pt idx="177">
                  <c:v>68942</c:v>
                </c:pt>
                <c:pt idx="178">
                  <c:v>68973</c:v>
                </c:pt>
                <c:pt idx="179">
                  <c:v>69003</c:v>
                </c:pt>
                <c:pt idx="180">
                  <c:v>69034</c:v>
                </c:pt>
                <c:pt idx="181">
                  <c:v>69065</c:v>
                </c:pt>
                <c:pt idx="182">
                  <c:v>69093</c:v>
                </c:pt>
                <c:pt idx="183">
                  <c:v>69124</c:v>
                </c:pt>
                <c:pt idx="184">
                  <c:v>69154</c:v>
                </c:pt>
                <c:pt idx="185">
                  <c:v>69185</c:v>
                </c:pt>
                <c:pt idx="186">
                  <c:v>69215</c:v>
                </c:pt>
                <c:pt idx="187">
                  <c:v>69246</c:v>
                </c:pt>
                <c:pt idx="188">
                  <c:v>69277</c:v>
                </c:pt>
                <c:pt idx="189">
                  <c:v>69307</c:v>
                </c:pt>
                <c:pt idx="190">
                  <c:v>69338</c:v>
                </c:pt>
                <c:pt idx="191">
                  <c:v>69368</c:v>
                </c:pt>
                <c:pt idx="192">
                  <c:v>69399</c:v>
                </c:pt>
                <c:pt idx="193">
                  <c:v>69430</c:v>
                </c:pt>
                <c:pt idx="194">
                  <c:v>69458</c:v>
                </c:pt>
                <c:pt idx="195">
                  <c:v>69489</c:v>
                </c:pt>
                <c:pt idx="196">
                  <c:v>69519</c:v>
                </c:pt>
                <c:pt idx="197">
                  <c:v>69550</c:v>
                </c:pt>
                <c:pt idx="198">
                  <c:v>69580</c:v>
                </c:pt>
                <c:pt idx="199">
                  <c:v>69611</c:v>
                </c:pt>
                <c:pt idx="200">
                  <c:v>69642</c:v>
                </c:pt>
                <c:pt idx="201">
                  <c:v>69672</c:v>
                </c:pt>
                <c:pt idx="202">
                  <c:v>69703</c:v>
                </c:pt>
                <c:pt idx="203">
                  <c:v>69733</c:v>
                </c:pt>
                <c:pt idx="204">
                  <c:v>69764</c:v>
                </c:pt>
                <c:pt idx="205">
                  <c:v>69795</c:v>
                </c:pt>
                <c:pt idx="206">
                  <c:v>69823</c:v>
                </c:pt>
                <c:pt idx="207">
                  <c:v>69854</c:v>
                </c:pt>
                <c:pt idx="208">
                  <c:v>69884</c:v>
                </c:pt>
                <c:pt idx="209">
                  <c:v>69915</c:v>
                </c:pt>
                <c:pt idx="210">
                  <c:v>69945</c:v>
                </c:pt>
                <c:pt idx="211">
                  <c:v>69976</c:v>
                </c:pt>
                <c:pt idx="212">
                  <c:v>70007</c:v>
                </c:pt>
                <c:pt idx="213">
                  <c:v>70037</c:v>
                </c:pt>
                <c:pt idx="214">
                  <c:v>70068</c:v>
                </c:pt>
                <c:pt idx="215">
                  <c:v>70098</c:v>
                </c:pt>
                <c:pt idx="216">
                  <c:v>70129</c:v>
                </c:pt>
                <c:pt idx="217">
                  <c:v>70160</c:v>
                </c:pt>
                <c:pt idx="218">
                  <c:v>70189</c:v>
                </c:pt>
                <c:pt idx="219">
                  <c:v>70220</c:v>
                </c:pt>
                <c:pt idx="220">
                  <c:v>70250</c:v>
                </c:pt>
                <c:pt idx="221">
                  <c:v>70281</c:v>
                </c:pt>
                <c:pt idx="222">
                  <c:v>70311</c:v>
                </c:pt>
                <c:pt idx="223">
                  <c:v>70342</c:v>
                </c:pt>
                <c:pt idx="224">
                  <c:v>70373</c:v>
                </c:pt>
                <c:pt idx="225">
                  <c:v>70403</c:v>
                </c:pt>
                <c:pt idx="226">
                  <c:v>70434</c:v>
                </c:pt>
                <c:pt idx="227">
                  <c:v>70464</c:v>
                </c:pt>
                <c:pt idx="228">
                  <c:v>70495</c:v>
                </c:pt>
                <c:pt idx="229">
                  <c:v>70526</c:v>
                </c:pt>
                <c:pt idx="230">
                  <c:v>70554</c:v>
                </c:pt>
                <c:pt idx="231">
                  <c:v>70585</c:v>
                </c:pt>
                <c:pt idx="232">
                  <c:v>70615</c:v>
                </c:pt>
                <c:pt idx="233">
                  <c:v>70646</c:v>
                </c:pt>
                <c:pt idx="234">
                  <c:v>70676</c:v>
                </c:pt>
                <c:pt idx="235">
                  <c:v>70707</c:v>
                </c:pt>
                <c:pt idx="236">
                  <c:v>70738</c:v>
                </c:pt>
                <c:pt idx="237">
                  <c:v>70768</c:v>
                </c:pt>
                <c:pt idx="238">
                  <c:v>70799</c:v>
                </c:pt>
                <c:pt idx="239">
                  <c:v>70829</c:v>
                </c:pt>
                <c:pt idx="240">
                  <c:v>70860</c:v>
                </c:pt>
                <c:pt idx="241">
                  <c:v>70891</c:v>
                </c:pt>
                <c:pt idx="242">
                  <c:v>70919</c:v>
                </c:pt>
                <c:pt idx="243">
                  <c:v>70950</c:v>
                </c:pt>
                <c:pt idx="244">
                  <c:v>70980</c:v>
                </c:pt>
                <c:pt idx="245">
                  <c:v>71011</c:v>
                </c:pt>
                <c:pt idx="246">
                  <c:v>71041</c:v>
                </c:pt>
                <c:pt idx="247">
                  <c:v>71072</c:v>
                </c:pt>
                <c:pt idx="248">
                  <c:v>71103</c:v>
                </c:pt>
                <c:pt idx="249">
                  <c:v>71133</c:v>
                </c:pt>
                <c:pt idx="250">
                  <c:v>71164</c:v>
                </c:pt>
                <c:pt idx="251">
                  <c:v>71194</c:v>
                </c:pt>
                <c:pt idx="252">
                  <c:v>71225</c:v>
                </c:pt>
                <c:pt idx="253">
                  <c:v>71256</c:v>
                </c:pt>
                <c:pt idx="254">
                  <c:v>71284</c:v>
                </c:pt>
                <c:pt idx="255">
                  <c:v>71315</c:v>
                </c:pt>
                <c:pt idx="256">
                  <c:v>71345</c:v>
                </c:pt>
                <c:pt idx="257">
                  <c:v>71376</c:v>
                </c:pt>
                <c:pt idx="258">
                  <c:v>71406</c:v>
                </c:pt>
                <c:pt idx="259">
                  <c:v>71437</c:v>
                </c:pt>
                <c:pt idx="260">
                  <c:v>71468</c:v>
                </c:pt>
                <c:pt idx="261">
                  <c:v>71498</c:v>
                </c:pt>
                <c:pt idx="262">
                  <c:v>71529</c:v>
                </c:pt>
                <c:pt idx="263">
                  <c:v>71559</c:v>
                </c:pt>
                <c:pt idx="264">
                  <c:v>71590</c:v>
                </c:pt>
                <c:pt idx="265">
                  <c:v>71621</c:v>
                </c:pt>
                <c:pt idx="266">
                  <c:v>71650</c:v>
                </c:pt>
                <c:pt idx="267">
                  <c:v>71681</c:v>
                </c:pt>
                <c:pt idx="268">
                  <c:v>71711</c:v>
                </c:pt>
                <c:pt idx="269">
                  <c:v>71742</c:v>
                </c:pt>
                <c:pt idx="270">
                  <c:v>71772</c:v>
                </c:pt>
                <c:pt idx="271">
                  <c:v>71803</c:v>
                </c:pt>
                <c:pt idx="272">
                  <c:v>71834</c:v>
                </c:pt>
                <c:pt idx="273">
                  <c:v>71864</c:v>
                </c:pt>
                <c:pt idx="274">
                  <c:v>71895</c:v>
                </c:pt>
                <c:pt idx="275">
                  <c:v>71925</c:v>
                </c:pt>
                <c:pt idx="276">
                  <c:v>71956</c:v>
                </c:pt>
                <c:pt idx="277">
                  <c:v>71987</c:v>
                </c:pt>
                <c:pt idx="278">
                  <c:v>72015</c:v>
                </c:pt>
                <c:pt idx="279">
                  <c:v>72046</c:v>
                </c:pt>
                <c:pt idx="280">
                  <c:v>72076</c:v>
                </c:pt>
                <c:pt idx="281">
                  <c:v>72107</c:v>
                </c:pt>
                <c:pt idx="282">
                  <c:v>72137</c:v>
                </c:pt>
                <c:pt idx="283">
                  <c:v>72168</c:v>
                </c:pt>
                <c:pt idx="284">
                  <c:v>72199</c:v>
                </c:pt>
                <c:pt idx="285">
                  <c:v>72229</c:v>
                </c:pt>
                <c:pt idx="286">
                  <c:v>72260</c:v>
                </c:pt>
                <c:pt idx="287">
                  <c:v>72290</c:v>
                </c:pt>
                <c:pt idx="288">
                  <c:v>72321</c:v>
                </c:pt>
                <c:pt idx="289">
                  <c:v>72352</c:v>
                </c:pt>
                <c:pt idx="290">
                  <c:v>72380</c:v>
                </c:pt>
                <c:pt idx="291">
                  <c:v>72411</c:v>
                </c:pt>
                <c:pt idx="292">
                  <c:v>72441</c:v>
                </c:pt>
                <c:pt idx="293">
                  <c:v>72472</c:v>
                </c:pt>
                <c:pt idx="294">
                  <c:v>72502</c:v>
                </c:pt>
                <c:pt idx="295">
                  <c:v>72533</c:v>
                </c:pt>
                <c:pt idx="296">
                  <c:v>72564</c:v>
                </c:pt>
                <c:pt idx="297">
                  <c:v>72594</c:v>
                </c:pt>
                <c:pt idx="298">
                  <c:v>72625</c:v>
                </c:pt>
                <c:pt idx="299">
                  <c:v>72655</c:v>
                </c:pt>
                <c:pt idx="300">
                  <c:v>72686</c:v>
                </c:pt>
                <c:pt idx="301">
                  <c:v>72717</c:v>
                </c:pt>
                <c:pt idx="302">
                  <c:v>72745</c:v>
                </c:pt>
                <c:pt idx="303">
                  <c:v>72776</c:v>
                </c:pt>
                <c:pt idx="304">
                  <c:v>72806</c:v>
                </c:pt>
                <c:pt idx="305">
                  <c:v>72837</c:v>
                </c:pt>
                <c:pt idx="306">
                  <c:v>72867</c:v>
                </c:pt>
                <c:pt idx="307">
                  <c:v>72898</c:v>
                </c:pt>
                <c:pt idx="308">
                  <c:v>72929</c:v>
                </c:pt>
                <c:pt idx="309">
                  <c:v>72959</c:v>
                </c:pt>
                <c:pt idx="310">
                  <c:v>72990</c:v>
                </c:pt>
                <c:pt idx="311">
                  <c:v>73020</c:v>
                </c:pt>
                <c:pt idx="312">
                  <c:v>73051</c:v>
                </c:pt>
                <c:pt idx="313">
                  <c:v>73082</c:v>
                </c:pt>
                <c:pt idx="314">
                  <c:v>73110</c:v>
                </c:pt>
                <c:pt idx="315">
                  <c:v>73141</c:v>
                </c:pt>
                <c:pt idx="316">
                  <c:v>73171</c:v>
                </c:pt>
                <c:pt idx="317">
                  <c:v>73202</c:v>
                </c:pt>
                <c:pt idx="318">
                  <c:v>73232</c:v>
                </c:pt>
                <c:pt idx="319">
                  <c:v>73263</c:v>
                </c:pt>
                <c:pt idx="320">
                  <c:v>73294</c:v>
                </c:pt>
                <c:pt idx="321">
                  <c:v>73324</c:v>
                </c:pt>
                <c:pt idx="322">
                  <c:v>73355</c:v>
                </c:pt>
                <c:pt idx="323">
                  <c:v>73385</c:v>
                </c:pt>
                <c:pt idx="324">
                  <c:v>73416</c:v>
                </c:pt>
                <c:pt idx="325">
                  <c:v>73447</c:v>
                </c:pt>
                <c:pt idx="326">
                  <c:v>73475</c:v>
                </c:pt>
                <c:pt idx="327">
                  <c:v>73506</c:v>
                </c:pt>
                <c:pt idx="328">
                  <c:v>73536</c:v>
                </c:pt>
                <c:pt idx="329">
                  <c:v>73567</c:v>
                </c:pt>
                <c:pt idx="330">
                  <c:v>73597</c:v>
                </c:pt>
                <c:pt idx="331">
                  <c:v>73628</c:v>
                </c:pt>
                <c:pt idx="332">
                  <c:v>73659</c:v>
                </c:pt>
                <c:pt idx="333">
                  <c:v>73689</c:v>
                </c:pt>
                <c:pt idx="334">
                  <c:v>73720</c:v>
                </c:pt>
                <c:pt idx="335">
                  <c:v>73750</c:v>
                </c:pt>
                <c:pt idx="336">
                  <c:v>73781</c:v>
                </c:pt>
                <c:pt idx="337">
                  <c:v>73812</c:v>
                </c:pt>
                <c:pt idx="338">
                  <c:v>73840</c:v>
                </c:pt>
                <c:pt idx="339">
                  <c:v>73871</c:v>
                </c:pt>
                <c:pt idx="340">
                  <c:v>73901</c:v>
                </c:pt>
                <c:pt idx="341">
                  <c:v>73932</c:v>
                </c:pt>
                <c:pt idx="342">
                  <c:v>73962</c:v>
                </c:pt>
                <c:pt idx="343">
                  <c:v>73993</c:v>
                </c:pt>
                <c:pt idx="344">
                  <c:v>74024</c:v>
                </c:pt>
                <c:pt idx="345">
                  <c:v>74054</c:v>
                </c:pt>
                <c:pt idx="346">
                  <c:v>74085</c:v>
                </c:pt>
                <c:pt idx="347">
                  <c:v>74115</c:v>
                </c:pt>
                <c:pt idx="348">
                  <c:v>74146</c:v>
                </c:pt>
                <c:pt idx="349">
                  <c:v>74177</c:v>
                </c:pt>
                <c:pt idx="350">
                  <c:v>74205</c:v>
                </c:pt>
                <c:pt idx="351">
                  <c:v>74236</c:v>
                </c:pt>
                <c:pt idx="352">
                  <c:v>74266</c:v>
                </c:pt>
                <c:pt idx="353">
                  <c:v>74297</c:v>
                </c:pt>
                <c:pt idx="354">
                  <c:v>74327</c:v>
                </c:pt>
                <c:pt idx="355">
                  <c:v>74358</c:v>
                </c:pt>
                <c:pt idx="356">
                  <c:v>74389</c:v>
                </c:pt>
                <c:pt idx="357">
                  <c:v>74419</c:v>
                </c:pt>
                <c:pt idx="358">
                  <c:v>74450</c:v>
                </c:pt>
                <c:pt idx="359">
                  <c:v>74480</c:v>
                </c:pt>
                <c:pt idx="360">
                  <c:v>74511</c:v>
                </c:pt>
                <c:pt idx="361">
                  <c:v>74542</c:v>
                </c:pt>
                <c:pt idx="362">
                  <c:v>74571</c:v>
                </c:pt>
                <c:pt idx="363">
                  <c:v>74602</c:v>
                </c:pt>
                <c:pt idx="364">
                  <c:v>74632</c:v>
                </c:pt>
                <c:pt idx="365">
                  <c:v>74663</c:v>
                </c:pt>
                <c:pt idx="366">
                  <c:v>74693</c:v>
                </c:pt>
                <c:pt idx="367">
                  <c:v>74724</c:v>
                </c:pt>
                <c:pt idx="368">
                  <c:v>74755</c:v>
                </c:pt>
                <c:pt idx="369">
                  <c:v>74785</c:v>
                </c:pt>
                <c:pt idx="370">
                  <c:v>74816</c:v>
                </c:pt>
                <c:pt idx="371">
                  <c:v>74846</c:v>
                </c:pt>
                <c:pt idx="372">
                  <c:v>74877</c:v>
                </c:pt>
                <c:pt idx="373">
                  <c:v>74908</c:v>
                </c:pt>
                <c:pt idx="374">
                  <c:v>74936</c:v>
                </c:pt>
                <c:pt idx="375">
                  <c:v>74967</c:v>
                </c:pt>
                <c:pt idx="376">
                  <c:v>74997</c:v>
                </c:pt>
                <c:pt idx="377">
                  <c:v>75028</c:v>
                </c:pt>
                <c:pt idx="378">
                  <c:v>75058</c:v>
                </c:pt>
                <c:pt idx="379">
                  <c:v>75089</c:v>
                </c:pt>
                <c:pt idx="380">
                  <c:v>75120</c:v>
                </c:pt>
                <c:pt idx="381">
                  <c:v>75150</c:v>
                </c:pt>
                <c:pt idx="382">
                  <c:v>75181</c:v>
                </c:pt>
                <c:pt idx="383">
                  <c:v>75211</c:v>
                </c:pt>
                <c:pt idx="384">
                  <c:v>75242</c:v>
                </c:pt>
                <c:pt idx="385">
                  <c:v>75273</c:v>
                </c:pt>
                <c:pt idx="386">
                  <c:v>75301</c:v>
                </c:pt>
                <c:pt idx="387">
                  <c:v>75332</c:v>
                </c:pt>
                <c:pt idx="388">
                  <c:v>75362</c:v>
                </c:pt>
                <c:pt idx="389">
                  <c:v>75393</c:v>
                </c:pt>
                <c:pt idx="390">
                  <c:v>75423</c:v>
                </c:pt>
                <c:pt idx="391">
                  <c:v>75454</c:v>
                </c:pt>
                <c:pt idx="392">
                  <c:v>75485</c:v>
                </c:pt>
                <c:pt idx="393">
                  <c:v>75515</c:v>
                </c:pt>
                <c:pt idx="394">
                  <c:v>75546</c:v>
                </c:pt>
                <c:pt idx="395">
                  <c:v>75576</c:v>
                </c:pt>
                <c:pt idx="396">
                  <c:v>75607</c:v>
                </c:pt>
                <c:pt idx="397">
                  <c:v>75638</c:v>
                </c:pt>
                <c:pt idx="398">
                  <c:v>75666</c:v>
                </c:pt>
                <c:pt idx="399">
                  <c:v>75697</c:v>
                </c:pt>
                <c:pt idx="400">
                  <c:v>75727</c:v>
                </c:pt>
                <c:pt idx="401">
                  <c:v>75758</c:v>
                </c:pt>
                <c:pt idx="402">
                  <c:v>75788</c:v>
                </c:pt>
                <c:pt idx="403">
                  <c:v>75819</c:v>
                </c:pt>
                <c:pt idx="404">
                  <c:v>75850</c:v>
                </c:pt>
                <c:pt idx="405">
                  <c:v>75880</c:v>
                </c:pt>
                <c:pt idx="406">
                  <c:v>75911</c:v>
                </c:pt>
                <c:pt idx="407">
                  <c:v>75941</c:v>
                </c:pt>
                <c:pt idx="408">
                  <c:v>75972</c:v>
                </c:pt>
                <c:pt idx="409">
                  <c:v>76003</c:v>
                </c:pt>
                <c:pt idx="410">
                  <c:v>76032</c:v>
                </c:pt>
                <c:pt idx="411">
                  <c:v>76063</c:v>
                </c:pt>
                <c:pt idx="412">
                  <c:v>76093</c:v>
                </c:pt>
                <c:pt idx="413">
                  <c:v>76124</c:v>
                </c:pt>
                <c:pt idx="414">
                  <c:v>76154</c:v>
                </c:pt>
                <c:pt idx="415">
                  <c:v>76185</c:v>
                </c:pt>
                <c:pt idx="416">
                  <c:v>76216</c:v>
                </c:pt>
                <c:pt idx="417">
                  <c:v>76246</c:v>
                </c:pt>
                <c:pt idx="418">
                  <c:v>76277</c:v>
                </c:pt>
                <c:pt idx="419">
                  <c:v>76307</c:v>
                </c:pt>
                <c:pt idx="420">
                  <c:v>76338</c:v>
                </c:pt>
                <c:pt idx="421">
                  <c:v>76369</c:v>
                </c:pt>
                <c:pt idx="422">
                  <c:v>76397</c:v>
                </c:pt>
                <c:pt idx="423">
                  <c:v>76428</c:v>
                </c:pt>
                <c:pt idx="424">
                  <c:v>76458</c:v>
                </c:pt>
                <c:pt idx="425">
                  <c:v>76489</c:v>
                </c:pt>
                <c:pt idx="426">
                  <c:v>76519</c:v>
                </c:pt>
                <c:pt idx="427">
                  <c:v>76550</c:v>
                </c:pt>
                <c:pt idx="428">
                  <c:v>76581</c:v>
                </c:pt>
                <c:pt idx="429">
                  <c:v>76611</c:v>
                </c:pt>
                <c:pt idx="430">
                  <c:v>76642</c:v>
                </c:pt>
                <c:pt idx="431">
                  <c:v>76672</c:v>
                </c:pt>
                <c:pt idx="432">
                  <c:v>76703</c:v>
                </c:pt>
                <c:pt idx="433">
                  <c:v>76734</c:v>
                </c:pt>
                <c:pt idx="434">
                  <c:v>76762</c:v>
                </c:pt>
                <c:pt idx="435">
                  <c:v>76793</c:v>
                </c:pt>
                <c:pt idx="436">
                  <c:v>76823</c:v>
                </c:pt>
                <c:pt idx="437">
                  <c:v>76854</c:v>
                </c:pt>
                <c:pt idx="438">
                  <c:v>76884</c:v>
                </c:pt>
                <c:pt idx="439">
                  <c:v>76915</c:v>
                </c:pt>
                <c:pt idx="440">
                  <c:v>76946</c:v>
                </c:pt>
                <c:pt idx="441">
                  <c:v>76976</c:v>
                </c:pt>
                <c:pt idx="442">
                  <c:v>77007</c:v>
                </c:pt>
                <c:pt idx="443">
                  <c:v>77037</c:v>
                </c:pt>
                <c:pt idx="444">
                  <c:v>77068</c:v>
                </c:pt>
                <c:pt idx="445">
                  <c:v>77099</c:v>
                </c:pt>
                <c:pt idx="446">
                  <c:v>77127</c:v>
                </c:pt>
                <c:pt idx="447">
                  <c:v>77158</c:v>
                </c:pt>
                <c:pt idx="448">
                  <c:v>77188</c:v>
                </c:pt>
                <c:pt idx="449">
                  <c:v>77219</c:v>
                </c:pt>
                <c:pt idx="450">
                  <c:v>77249</c:v>
                </c:pt>
                <c:pt idx="451">
                  <c:v>77280</c:v>
                </c:pt>
                <c:pt idx="452">
                  <c:v>77311</c:v>
                </c:pt>
                <c:pt idx="453">
                  <c:v>77341</c:v>
                </c:pt>
                <c:pt idx="454">
                  <c:v>77372</c:v>
                </c:pt>
                <c:pt idx="455">
                  <c:v>77402</c:v>
                </c:pt>
                <c:pt idx="456">
                  <c:v>77433</c:v>
                </c:pt>
                <c:pt idx="457">
                  <c:v>77464</c:v>
                </c:pt>
                <c:pt idx="458">
                  <c:v>77493</c:v>
                </c:pt>
                <c:pt idx="459">
                  <c:v>77524</c:v>
                </c:pt>
                <c:pt idx="460">
                  <c:v>77554</c:v>
                </c:pt>
                <c:pt idx="461">
                  <c:v>77585</c:v>
                </c:pt>
                <c:pt idx="462">
                  <c:v>77615</c:v>
                </c:pt>
                <c:pt idx="463">
                  <c:v>77646</c:v>
                </c:pt>
                <c:pt idx="464">
                  <c:v>77677</c:v>
                </c:pt>
                <c:pt idx="465">
                  <c:v>77707</c:v>
                </c:pt>
                <c:pt idx="466">
                  <c:v>77738</c:v>
                </c:pt>
                <c:pt idx="467">
                  <c:v>77768</c:v>
                </c:pt>
                <c:pt idx="468">
                  <c:v>77799</c:v>
                </c:pt>
                <c:pt idx="469">
                  <c:v>77830</c:v>
                </c:pt>
                <c:pt idx="470">
                  <c:v>77858</c:v>
                </c:pt>
                <c:pt idx="471">
                  <c:v>77889</c:v>
                </c:pt>
                <c:pt idx="472">
                  <c:v>77919</c:v>
                </c:pt>
                <c:pt idx="473">
                  <c:v>77950</c:v>
                </c:pt>
                <c:pt idx="474">
                  <c:v>77980</c:v>
                </c:pt>
                <c:pt idx="475">
                  <c:v>78011</c:v>
                </c:pt>
                <c:pt idx="476">
                  <c:v>78042</c:v>
                </c:pt>
                <c:pt idx="477">
                  <c:v>78072</c:v>
                </c:pt>
                <c:pt idx="478">
                  <c:v>78103</c:v>
                </c:pt>
                <c:pt idx="479">
                  <c:v>78133</c:v>
                </c:pt>
                <c:pt idx="480">
                  <c:v>78164</c:v>
                </c:pt>
                <c:pt idx="481">
                  <c:v>78195</c:v>
                </c:pt>
                <c:pt idx="482">
                  <c:v>78223</c:v>
                </c:pt>
                <c:pt idx="483">
                  <c:v>78254</c:v>
                </c:pt>
                <c:pt idx="484">
                  <c:v>78284</c:v>
                </c:pt>
                <c:pt idx="485">
                  <c:v>78315</c:v>
                </c:pt>
                <c:pt idx="486">
                  <c:v>78345</c:v>
                </c:pt>
                <c:pt idx="487">
                  <c:v>78376</c:v>
                </c:pt>
                <c:pt idx="488">
                  <c:v>78407</c:v>
                </c:pt>
                <c:pt idx="489">
                  <c:v>78437</c:v>
                </c:pt>
                <c:pt idx="490">
                  <c:v>78468</c:v>
                </c:pt>
                <c:pt idx="491">
                  <c:v>78498</c:v>
                </c:pt>
              </c:numCache>
            </c:numRef>
          </c:cat>
          <c:val>
            <c:numRef>
              <c:f>'Monthly Data'!$AKN$692:$AKN$1183</c:f>
              <c:numCache>
                <c:formatCode>General</c:formatCode>
                <c:ptCount val="492"/>
                <c:pt idx="83" formatCode="0.0">
                  <c:v>16.09767983698049</c:v>
                </c:pt>
                <c:pt idx="84" formatCode="0.0">
                  <c:v>12.204272274493917</c:v>
                </c:pt>
                <c:pt idx="85" formatCode="0.0">
                  <c:v>8.5756317041003456</c:v>
                </c:pt>
                <c:pt idx="86" formatCode="0.0">
                  <c:v>5.0644818871790278</c:v>
                </c:pt>
                <c:pt idx="87" formatCode="0.0">
                  <c:v>1.6329193200246124</c:v>
                </c:pt>
                <c:pt idx="88" formatCode="0.0">
                  <c:v>-1.6291646499363139</c:v>
                </c:pt>
                <c:pt idx="89" formatCode="0.0">
                  <c:v>-4.7790800659042816</c:v>
                </c:pt>
                <c:pt idx="90" formatCode="0.0">
                  <c:v>-7.8577121892393365</c:v>
                </c:pt>
                <c:pt idx="91" formatCode="0.0">
                  <c:v>-10.881146237631739</c:v>
                </c:pt>
                <c:pt idx="92" formatCode="0.0">
                  <c:v>-13.770152704072274</c:v>
                </c:pt>
                <c:pt idx="93" formatCode="0.0">
                  <c:v>-16.55746713537124</c:v>
                </c:pt>
                <c:pt idx="94" formatCode="0.0">
                  <c:v>-19.230092706263889</c:v>
                </c:pt>
                <c:pt idx="95" formatCode="0.0">
                  <c:v>-21.812954292443393</c:v>
                </c:pt>
                <c:pt idx="96" formatCode="0.0">
                  <c:v>-21.069458579504158</c:v>
                </c:pt>
                <c:pt idx="97" formatCode="0.0">
                  <c:v>-20.432522824401559</c:v>
                </c:pt>
                <c:pt idx="98" formatCode="0.0">
                  <c:v>-19.76612234227197</c:v>
                </c:pt>
                <c:pt idx="99" formatCode="0.0">
                  <c:v>-19.094937804726385</c:v>
                </c:pt>
                <c:pt idx="100" formatCode="0.0">
                  <c:v>-18.398643796017637</c:v>
                </c:pt>
                <c:pt idx="101" formatCode="0.0">
                  <c:v>-17.661675706684377</c:v>
                </c:pt>
                <c:pt idx="102" formatCode="0.0">
                  <c:v>-16.915684640760915</c:v>
                </c:pt>
                <c:pt idx="103" formatCode="0.0">
                  <c:v>-16.135990289353202</c:v>
                </c:pt>
                <c:pt idx="104" formatCode="0.0">
                  <c:v>-15.354474488516516</c:v>
                </c:pt>
                <c:pt idx="105" formatCode="0.0">
                  <c:v>-14.602585544774655</c:v>
                </c:pt>
                <c:pt idx="106" formatCode="0.0">
                  <c:v>-13.850084924612844</c:v>
                </c:pt>
                <c:pt idx="107" formatCode="0.0">
                  <c:v>-13.051045091321768</c:v>
                </c:pt>
                <c:pt idx="108" formatCode="0.0">
                  <c:v>-10.884209812796371</c:v>
                </c:pt>
                <c:pt idx="109" formatCode="0.0">
                  <c:v>-8.6258331959926977</c:v>
                </c:pt>
                <c:pt idx="110" formatCode="0.0">
                  <c:v>-6.3473706510969237</c:v>
                </c:pt>
                <c:pt idx="111" formatCode="0.0">
                  <c:v>-4.0834687341471891</c:v>
                </c:pt>
                <c:pt idx="112" formatCode="0.0">
                  <c:v>-1.7621651259277087</c:v>
                </c:pt>
                <c:pt idx="113" formatCode="0.0">
                  <c:v>0.57596124505545276</c:v>
                </c:pt>
                <c:pt idx="114" formatCode="0.0">
                  <c:v>2.9460873393645954</c:v>
                </c:pt>
                <c:pt idx="115" formatCode="0.0">
                  <c:v>5.3723145241801831</c:v>
                </c:pt>
                <c:pt idx="116" formatCode="0.0">
                  <c:v>7.831878047453003</c:v>
                </c:pt>
                <c:pt idx="117" formatCode="0.0">
                  <c:v>10.382010706557992</c:v>
                </c:pt>
                <c:pt idx="118" formatCode="0.0">
                  <c:v>12.970533560996174</c:v>
                </c:pt>
                <c:pt idx="119" formatCode="0.0">
                  <c:v>15.625826305224649</c:v>
                </c:pt>
                <c:pt idx="120" formatCode="0.0">
                  <c:v>15.354817210531024</c:v>
                </c:pt>
                <c:pt idx="121" formatCode="0.0">
                  <c:v>15.081072944035753</c:v>
                </c:pt>
                <c:pt idx="122" formatCode="0.0">
                  <c:v>14.804703661911716</c:v>
                </c:pt>
                <c:pt idx="123" formatCode="0.0">
                  <c:v>14.657709812659874</c:v>
                </c:pt>
                <c:pt idx="124" formatCode="0.0">
                  <c:v>14.431079783492294</c:v>
                </c:pt>
                <c:pt idx="125" formatCode="0.0">
                  <c:v>14.200702089080835</c:v>
                </c:pt>
                <c:pt idx="126" formatCode="0.0">
                  <c:v>14.003320716263048</c:v>
                </c:pt>
                <c:pt idx="127" formatCode="0.0">
                  <c:v>13.78491373184481</c:v>
                </c:pt>
                <c:pt idx="128" formatCode="0.0">
                  <c:v>13.67061739122471</c:v>
                </c:pt>
                <c:pt idx="129" formatCode="0.0">
                  <c:v>13.401370237597405</c:v>
                </c:pt>
                <c:pt idx="130" formatCode="0.0">
                  <c:v>13.146850355447853</c:v>
                </c:pt>
                <c:pt idx="131" formatCode="0.0">
                  <c:v>12.832736820877074</c:v>
                </c:pt>
                <c:pt idx="132" formatCode="0.0">
                  <c:v>13.407076991645297</c:v>
                </c:pt>
                <c:pt idx="133" formatCode="0.0">
                  <c:v>14.034837919072203</c:v>
                </c:pt>
                <c:pt idx="134" formatCode="0.0">
                  <c:v>14.657306685915401</c:v>
                </c:pt>
                <c:pt idx="135" formatCode="0.0">
                  <c:v>15.175833603382927</c:v>
                </c:pt>
                <c:pt idx="136" formatCode="0.0">
                  <c:v>15.744992264456585</c:v>
                </c:pt>
                <c:pt idx="137" formatCode="0.0">
                  <c:v>16.300660531613005</c:v>
                </c:pt>
                <c:pt idx="138" formatCode="0.0">
                  <c:v>16.827680802236046</c:v>
                </c:pt>
                <c:pt idx="139" formatCode="0.0">
                  <c:v>17.361171615210395</c:v>
                </c:pt>
                <c:pt idx="140" formatCode="0.0">
                  <c:v>17.746829369148202</c:v>
                </c:pt>
                <c:pt idx="141" formatCode="0.0">
                  <c:v>18.255856683914743</c:v>
                </c:pt>
                <c:pt idx="142" formatCode="0.0">
                  <c:v>18.754532111617237</c:v>
                </c:pt>
                <c:pt idx="143" formatCode="0.0">
                  <c:v>19.268487998699442</c:v>
                </c:pt>
                <c:pt idx="144" formatCode="0.0">
                  <c:v>16.140609939612077</c:v>
                </c:pt>
                <c:pt idx="145" formatCode="0.0">
                  <c:v>13.092438332039563</c:v>
                </c:pt>
                <c:pt idx="146" formatCode="0.0">
                  <c:v>10.16013933557474</c:v>
                </c:pt>
                <c:pt idx="147" formatCode="0.0">
                  <c:v>7.3346346476228774</c:v>
                </c:pt>
                <c:pt idx="148" formatCode="0.0">
                  <c:v>4.5880321952273846</c:v>
                </c:pt>
                <c:pt idx="149" formatCode="0.0">
                  <c:v>1.9657633908365568</c:v>
                </c:pt>
                <c:pt idx="150" formatCode="0.0">
                  <c:v>-0.58523602918629081</c:v>
                </c:pt>
                <c:pt idx="151" formatCode="0.0">
                  <c:v>-3.0815805418101405</c:v>
                </c:pt>
                <c:pt idx="152" formatCode="0.0">
                  <c:v>-5.4780013083782109</c:v>
                </c:pt>
                <c:pt idx="153" formatCode="0.0">
                  <c:v>-7.7430803531211723</c:v>
                </c:pt>
                <c:pt idx="154" formatCode="0.0">
                  <c:v>-9.9369823704603562</c:v>
                </c:pt>
                <c:pt idx="155" formatCode="0.0">
                  <c:v>-12.071067669154317</c:v>
                </c:pt>
                <c:pt idx="156" formatCode="0.0">
                  <c:v>-6.8340737968901095</c:v>
                </c:pt>
                <c:pt idx="157" formatCode="0.0">
                  <c:v>-1.5391495107769373</c:v>
                </c:pt>
                <c:pt idx="158" formatCode="0.0">
                  <c:v>3.8318044370475803</c:v>
                </c:pt>
                <c:pt idx="159" formatCode="0.0">
                  <c:v>9.3314791304290168</c:v>
                </c:pt>
                <c:pt idx="160" formatCode="0.0">
                  <c:v>14.909836212801267</c:v>
                </c:pt>
                <c:pt idx="161" formatCode="0.0">
                  <c:v>20.543957212470133</c:v>
                </c:pt>
                <c:pt idx="162" formatCode="0.0">
                  <c:v>26.27761504859636</c:v>
                </c:pt>
                <c:pt idx="163" formatCode="0.0">
                  <c:v>32.121019137936969</c:v>
                </c:pt>
                <c:pt idx="164" formatCode="0.0">
                  <c:v>38.07394794344799</c:v>
                </c:pt>
                <c:pt idx="165" formatCode="0.0">
                  <c:v>44.020884871602021</c:v>
                </c:pt>
                <c:pt idx="166" formatCode="0.0">
                  <c:v>50.066727377082259</c:v>
                </c:pt>
                <c:pt idx="167" formatCode="0.0">
                  <c:v>56.204142220276907</c:v>
                </c:pt>
                <c:pt idx="168" formatCode="0.0">
                  <c:v>50.210606350971659</c:v>
                </c:pt>
                <c:pt idx="169" formatCode="0.0">
                  <c:v>44.772259321935792</c:v>
                </c:pt>
                <c:pt idx="170" formatCode="0.0">
                  <c:v>39.816911905984796</c:v>
                </c:pt>
                <c:pt idx="171" formatCode="0.0">
                  <c:v>35.274024073076617</c:v>
                </c:pt>
                <c:pt idx="172" formatCode="0.0">
                  <c:v>31.076857168256339</c:v>
                </c:pt>
                <c:pt idx="173" formatCode="0.0">
                  <c:v>27.180745399102932</c:v>
                </c:pt>
                <c:pt idx="174" formatCode="0.0">
                  <c:v>23.622499982869897</c:v>
                </c:pt>
                <c:pt idx="175" formatCode="0.0">
                  <c:v>20.341906244846257</c:v>
                </c:pt>
                <c:pt idx="176" formatCode="0.0">
                  <c:v>17.293174563579413</c:v>
                </c:pt>
                <c:pt idx="177" formatCode="0.0">
                  <c:v>14.460345743551443</c:v>
                </c:pt>
                <c:pt idx="178" formatCode="0.0">
                  <c:v>11.793201001474557</c:v>
                </c:pt>
                <c:pt idx="179" formatCode="0.0">
                  <c:v>9.3210633560531875</c:v>
                </c:pt>
                <c:pt idx="180" formatCode="0.0">
                  <c:v>9.4414149399175642</c:v>
                </c:pt>
                <c:pt idx="181" formatCode="0.0">
                  <c:v>9.5755502586981862</c:v>
                </c:pt>
                <c:pt idx="182" formatCode="0.0">
                  <c:v>9.6909990996113322</c:v>
                </c:pt>
                <c:pt idx="183" formatCode="0.0">
                  <c:v>9.7726531357495361</c:v>
                </c:pt>
                <c:pt idx="184" formatCode="0.0">
                  <c:v>9.9395425194812361</c:v>
                </c:pt>
                <c:pt idx="185" formatCode="0.0">
                  <c:v>10.149415207306276</c:v>
                </c:pt>
                <c:pt idx="186" formatCode="0.0">
                  <c:v>10.294487454976235</c:v>
                </c:pt>
                <c:pt idx="187" formatCode="0.0">
                  <c:v>10.429366361569919</c:v>
                </c:pt>
                <c:pt idx="188" formatCode="0.0">
                  <c:v>10.561603152795684</c:v>
                </c:pt>
                <c:pt idx="189" formatCode="0.0">
                  <c:v>10.691571434311896</c:v>
                </c:pt>
                <c:pt idx="190" formatCode="0.0">
                  <c:v>10.833707536531875</c:v>
                </c:pt>
                <c:pt idx="191" formatCode="0.0">
                  <c:v>10.951918400137501</c:v>
                </c:pt>
                <c:pt idx="192" formatCode="0.0">
                  <c:v>10.398026826567076</c:v>
                </c:pt>
                <c:pt idx="193" formatCode="0.0">
                  <c:v>9.8713615819604001</c:v>
                </c:pt>
                <c:pt idx="194" formatCode="0.0">
                  <c:v>9.3862415430872517</c:v>
                </c:pt>
                <c:pt idx="195" formatCode="0.0">
                  <c:v>8.9407153138987923</c:v>
                </c:pt>
                <c:pt idx="196" formatCode="0.0">
                  <c:v>8.4214008492698724</c:v>
                </c:pt>
                <c:pt idx="197" formatCode="0.0">
                  <c:v>7.9206561853004303</c:v>
                </c:pt>
                <c:pt idx="198" formatCode="0.0">
                  <c:v>7.4803986193773966</c:v>
                </c:pt>
                <c:pt idx="199" formatCode="0.0">
                  <c:v>7.0704919494842358</c:v>
                </c:pt>
                <c:pt idx="200" formatCode="0.0">
                  <c:v>6.6828898739230738</c:v>
                </c:pt>
                <c:pt idx="201" formatCode="0.0">
                  <c:v>6.2955799470969538</c:v>
                </c:pt>
                <c:pt idx="202" formatCode="0.0">
                  <c:v>5.9294988274017868</c:v>
                </c:pt>
                <c:pt idx="203" formatCode="0.0">
                  <c:v>5.5834034254204283</c:v>
                </c:pt>
                <c:pt idx="204" formatCode="0.0">
                  <c:v>1.909749637750437</c:v>
                </c:pt>
                <c:pt idx="205" formatCode="0.0">
                  <c:v>-1.7373155515174545</c:v>
                </c:pt>
                <c:pt idx="206" formatCode="0.0">
                  <c:v>-5.3651803276801644</c:v>
                </c:pt>
                <c:pt idx="207" formatCode="0.0">
                  <c:v>-8.9837803566955472</c:v>
                </c:pt>
                <c:pt idx="208" formatCode="0.0">
                  <c:v>-12.518691329194851</c:v>
                </c:pt>
                <c:pt idx="209" formatCode="0.0">
                  <c:v>-16.033919816145556</c:v>
                </c:pt>
                <c:pt idx="210" formatCode="0.0">
                  <c:v>-19.531717670498978</c:v>
                </c:pt>
                <c:pt idx="211" formatCode="0.0">
                  <c:v>-23.018484557218571</c:v>
                </c:pt>
                <c:pt idx="212" formatCode="0.0">
                  <c:v>-26.449982576636671</c:v>
                </c:pt>
                <c:pt idx="213" formatCode="0.0">
                  <c:v>-29.829946822690758</c:v>
                </c:pt>
                <c:pt idx="214" formatCode="0.0">
                  <c:v>-33.181757065757054</c:v>
                </c:pt>
                <c:pt idx="215" formatCode="0.0">
                  <c:v>-36.500582394814408</c:v>
                </c:pt>
                <c:pt idx="216" formatCode="0.0">
                  <c:v>-36.368599926475078</c:v>
                </c:pt>
                <c:pt idx="217" formatCode="0.0">
                  <c:v>-36.238364581213609</c:v>
                </c:pt>
                <c:pt idx="218" formatCode="0.0">
                  <c:v>-36.09215758074005</c:v>
                </c:pt>
                <c:pt idx="219" formatCode="0.0">
                  <c:v>-35.915831937189353</c:v>
                </c:pt>
                <c:pt idx="220" formatCode="0.0">
                  <c:v>-35.749926562469213</c:v>
                </c:pt>
                <c:pt idx="221" formatCode="0.0">
                  <c:v>-35.573568416555872</c:v>
                </c:pt>
                <c:pt idx="222" formatCode="0.0">
                  <c:v>-35.393856660730592</c:v>
                </c:pt>
                <c:pt idx="223" formatCode="0.0">
                  <c:v>-35.182030850286893</c:v>
                </c:pt>
                <c:pt idx="224" formatCode="0.0">
                  <c:v>-34.97952539317204</c:v>
                </c:pt>
                <c:pt idx="225" formatCode="0.0">
                  <c:v>-34.758587279017405</c:v>
                </c:pt>
                <c:pt idx="226" formatCode="0.0">
                  <c:v>-34.526006914424215</c:v>
                </c:pt>
                <c:pt idx="227" formatCode="0.0">
                  <c:v>-34.271911777769546</c:v>
                </c:pt>
                <c:pt idx="228" formatCode="0.0">
                  <c:v>-33.749183861994595</c:v>
                </c:pt>
                <c:pt idx="229" formatCode="0.0">
                  <c:v>-33.183368098679239</c:v>
                </c:pt>
                <c:pt idx="230" formatCode="0.0">
                  <c:v>-32.587660208159463</c:v>
                </c:pt>
                <c:pt idx="231" formatCode="0.0">
                  <c:v>-31.971267412355516</c:v>
                </c:pt>
                <c:pt idx="232" formatCode="0.0">
                  <c:v>-31.319891408698126</c:v>
                </c:pt>
                <c:pt idx="233" formatCode="0.0">
                  <c:v>-30.639488291152318</c:v>
                </c:pt>
                <c:pt idx="234" formatCode="0.0">
                  <c:v>-29.884473808128448</c:v>
                </c:pt>
                <c:pt idx="235" formatCode="0.0">
                  <c:v>-29.089805380645103</c:v>
                </c:pt>
                <c:pt idx="236" formatCode="0.0">
                  <c:v>-28.236792485610877</c:v>
                </c:pt>
                <c:pt idx="237" formatCode="0.0">
                  <c:v>-27.303940066923118</c:v>
                </c:pt>
                <c:pt idx="238" formatCode="0.0">
                  <c:v>-26.270198850861021</c:v>
                </c:pt>
                <c:pt idx="239" formatCode="0.0">
                  <c:v>-25.158149726980255</c:v>
                </c:pt>
                <c:pt idx="240" formatCode="0.0">
                  <c:v>-23.037639125355597</c:v>
                </c:pt>
                <c:pt idx="241" formatCode="0.0">
                  <c:v>-20.832691871636172</c:v>
                </c:pt>
                <c:pt idx="242" formatCode="0.0">
                  <c:v>-18.527419686844325</c:v>
                </c:pt>
                <c:pt idx="243" formatCode="0.0">
                  <c:v>-16.107273673967114</c:v>
                </c:pt>
                <c:pt idx="244" formatCode="0.0">
                  <c:v>-13.557680955948499</c:v>
                </c:pt>
                <c:pt idx="245" formatCode="0.0">
                  <c:v>-10.864132924776627</c:v>
                </c:pt>
                <c:pt idx="246" formatCode="0.0">
                  <c:v>-8.0706640660556701</c:v>
                </c:pt>
                <c:pt idx="247" formatCode="0.0">
                  <c:v>-5.1273703703095066</c:v>
                </c:pt>
                <c:pt idx="248" formatCode="0.0">
                  <c:v>-1.992889503010332</c:v>
                </c:pt>
                <c:pt idx="249" formatCode="0.0">
                  <c:v>1.1929898591710497</c:v>
                </c:pt>
                <c:pt idx="250" formatCode="0.0">
                  <c:v>4.504507378630592</c:v>
                </c:pt>
                <c:pt idx="251" formatCode="0.0">
                  <c:v>8.0318441409831252</c:v>
                </c:pt>
                <c:pt idx="252" formatCode="0.0">
                  <c:v>6.9319228347729762</c:v>
                </c:pt>
                <c:pt idx="253" formatCode="0.0">
                  <c:v>5.854300999066524</c:v>
                </c:pt>
                <c:pt idx="254" formatCode="0.0">
                  <c:v>4.7912770956283595</c:v>
                </c:pt>
                <c:pt idx="255" formatCode="0.0">
                  <c:v>3.7503648439809467</c:v>
                </c:pt>
                <c:pt idx="256" formatCode="0.0">
                  <c:v>2.7312678794623366</c:v>
                </c:pt>
                <c:pt idx="257" formatCode="0.0">
                  <c:v>1.7202443357956128</c:v>
                </c:pt>
                <c:pt idx="258" formatCode="0.0">
                  <c:v>0.75445557734074953</c:v>
                </c:pt>
                <c:pt idx="259" formatCode="0.0">
                  <c:v>-0.21003409156422492</c:v>
                </c:pt>
                <c:pt idx="260" formatCode="0.0">
                  <c:v>-1.1921065974093636</c:v>
                </c:pt>
                <c:pt idx="261" formatCode="0.0">
                  <c:v>-2.0417300646080889</c:v>
                </c:pt>
                <c:pt idx="262" formatCode="0.0">
                  <c:v>-2.827681147646274</c:v>
                </c:pt>
                <c:pt idx="263" formatCode="0.0">
                  <c:v>-3.6325023995539709</c:v>
                </c:pt>
                <c:pt idx="264" formatCode="0.0">
                  <c:v>-0.2693247392317204</c:v>
                </c:pt>
                <c:pt idx="265" formatCode="0.0">
                  <c:v>3.1249839415109477</c:v>
                </c:pt>
                <c:pt idx="266" formatCode="0.0">
                  <c:v>6.5365284068904117</c:v>
                </c:pt>
                <c:pt idx="267" formatCode="0.0">
                  <c:v>9.9716301927155655</c:v>
                </c:pt>
                <c:pt idx="268" formatCode="0.0">
                  <c:v>13.445600676966734</c:v>
                </c:pt>
                <c:pt idx="269" formatCode="0.0">
                  <c:v>16.939392282022041</c:v>
                </c:pt>
                <c:pt idx="270" formatCode="0.0">
                  <c:v>20.441494641098032</c:v>
                </c:pt>
                <c:pt idx="271" formatCode="0.0">
                  <c:v>23.983934817110637</c:v>
                </c:pt>
                <c:pt idx="272" formatCode="0.0">
                  <c:v>27.537365846723461</c:v>
                </c:pt>
                <c:pt idx="273" formatCode="0.0">
                  <c:v>31.078001587545515</c:v>
                </c:pt>
                <c:pt idx="274" formatCode="0.0">
                  <c:v>34.592894111303082</c:v>
                </c:pt>
                <c:pt idx="275" formatCode="0.0">
                  <c:v>38.14699702425392</c:v>
                </c:pt>
                <c:pt idx="276" formatCode="0.0">
                  <c:v>33.021197144199107</c:v>
                </c:pt>
                <c:pt idx="277" formatCode="0.0">
                  <c:v>28.171648756962639</c:v>
                </c:pt>
                <c:pt idx="278" formatCode="0.0">
                  <c:v>23.59327792207371</c:v>
                </c:pt>
                <c:pt idx="279" formatCode="0.0">
                  <c:v>19.261179880777888</c:v>
                </c:pt>
                <c:pt idx="280" formatCode="0.0">
                  <c:v>15.12592725157549</c:v>
                </c:pt>
                <c:pt idx="281" formatCode="0.0">
                  <c:v>11.221180058424835</c:v>
                </c:pt>
                <c:pt idx="282" formatCode="0.0">
                  <c:v>7.4994310481953761</c:v>
                </c:pt>
                <c:pt idx="283" formatCode="0.0">
                  <c:v>3.9693736314459187</c:v>
                </c:pt>
                <c:pt idx="284" formatCode="0.0">
                  <c:v>0.61264749227140669</c:v>
                </c:pt>
                <c:pt idx="285" formatCode="0.0">
                  <c:v>-2.6167842591532775</c:v>
                </c:pt>
                <c:pt idx="286" formatCode="0.0">
                  <c:v>-5.7138307677289646</c:v>
                </c:pt>
                <c:pt idx="287" formatCode="0.0">
                  <c:v>-8.671207190714199</c:v>
                </c:pt>
                <c:pt idx="288" formatCode="0.0">
                  <c:v>-10.22027435200458</c:v>
                </c:pt>
                <c:pt idx="289" formatCode="0.0">
                  <c:v>-11.790075711118988</c:v>
                </c:pt>
                <c:pt idx="290" formatCode="0.0">
                  <c:v>-13.368087329547137</c:v>
                </c:pt>
                <c:pt idx="291" formatCode="0.0">
                  <c:v>-14.98915017988017</c:v>
                </c:pt>
                <c:pt idx="292" formatCode="0.0">
                  <c:v>-16.639520795289869</c:v>
                </c:pt>
                <c:pt idx="293" formatCode="0.0">
                  <c:v>-18.311517873238046</c:v>
                </c:pt>
                <c:pt idx="294" formatCode="0.0">
                  <c:v>-19.988799204344545</c:v>
                </c:pt>
                <c:pt idx="295" formatCode="0.0">
                  <c:v>-21.712750950411177</c:v>
                </c:pt>
                <c:pt idx="296" formatCode="0.0">
                  <c:v>-23.441982861184869</c:v>
                </c:pt>
                <c:pt idx="297" formatCode="0.0">
                  <c:v>-25.194944654641333</c:v>
                </c:pt>
                <c:pt idx="298" formatCode="0.0">
                  <c:v>-26.960347552298103</c:v>
                </c:pt>
                <c:pt idx="299" formatCode="0.0">
                  <c:v>-28.775333800638577</c:v>
                </c:pt>
                <c:pt idx="300" formatCode="0.0">
                  <c:v>-26.689165915189122</c:v>
                </c:pt>
                <c:pt idx="301" formatCode="0.0">
                  <c:v>-24.495201490144112</c:v>
                </c:pt>
                <c:pt idx="302" formatCode="0.0">
                  <c:v>-22.20637458808956</c:v>
                </c:pt>
                <c:pt idx="303" formatCode="0.0">
                  <c:v>-19.782716037084356</c:v>
                </c:pt>
                <c:pt idx="304" formatCode="0.0">
                  <c:v>-17.231002605103072</c:v>
                </c:pt>
                <c:pt idx="305" formatCode="0.0">
                  <c:v>-14.554328392745148</c:v>
                </c:pt>
                <c:pt idx="306" formatCode="0.0">
                  <c:v>-11.750202939925742</c:v>
                </c:pt>
                <c:pt idx="307" formatCode="0.0">
                  <c:v>-8.7665109067483655</c:v>
                </c:pt>
                <c:pt idx="308" formatCode="0.0">
                  <c:v>-5.6317132949015019</c:v>
                </c:pt>
                <c:pt idx="309" formatCode="0.0">
                  <c:v>-2.2509505209623626</c:v>
                </c:pt>
                <c:pt idx="310" formatCode="0.0">
                  <c:v>1.3355985424731358</c:v>
                </c:pt>
                <c:pt idx="311" formatCode="0.0">
                  <c:v>5.1878329827324023</c:v>
                </c:pt>
                <c:pt idx="312" formatCode="0.0">
                  <c:v>12.219293125991854</c:v>
                </c:pt>
                <c:pt idx="313" formatCode="0.0">
                  <c:v>19.249949804102883</c:v>
                </c:pt>
                <c:pt idx="314" formatCode="0.0">
                  <c:v>26.202185369441679</c:v>
                </c:pt>
                <c:pt idx="315" formatCode="0.0">
                  <c:v>33.075397068919301</c:v>
                </c:pt>
                <c:pt idx="316" formatCode="0.0">
                  <c:v>39.943009172854119</c:v>
                </c:pt>
                <c:pt idx="317" formatCode="0.0">
                  <c:v>46.757771338779662</c:v>
                </c:pt>
                <c:pt idx="318" formatCode="0.0">
                  <c:v>53.510841413682328</c:v>
                </c:pt>
                <c:pt idx="319" formatCode="0.0">
                  <c:v>60.221856714466242</c:v>
                </c:pt>
                <c:pt idx="320" formatCode="0.0">
                  <c:v>66.917322469187326</c:v>
                </c:pt>
                <c:pt idx="321" formatCode="0.0">
                  <c:v>73.5905628805383</c:v>
                </c:pt>
                <c:pt idx="322" formatCode="0.0">
                  <c:v>80.238202241976865</c:v>
                </c:pt>
                <c:pt idx="323" formatCode="0.0">
                  <c:v>86.817543454077963</c:v>
                </c:pt>
                <c:pt idx="324" formatCode="0.0">
                  <c:v>68.690969337713966</c:v>
                </c:pt>
                <c:pt idx="325" formatCode="0.0">
                  <c:v>52.705169666086164</c:v>
                </c:pt>
                <c:pt idx="326" formatCode="0.0">
                  <c:v>38.688670171007743</c:v>
                </c:pt>
                <c:pt idx="327" formatCode="0.0">
                  <c:v>26.281593678901302</c:v>
                </c:pt>
                <c:pt idx="328" formatCode="0.0">
                  <c:v>15.160737220620206</c:v>
                </c:pt>
                <c:pt idx="329" formatCode="0.0">
                  <c:v>5.1737068719374975</c:v>
                </c:pt>
                <c:pt idx="330" formatCode="0.0">
                  <c:v>-3.7818045794279413</c:v>
                </c:pt>
                <c:pt idx="331" formatCode="0.0">
                  <c:v>-11.929388118678773</c:v>
                </c:pt>
                <c:pt idx="332" formatCode="0.0">
                  <c:v>-19.374523642948603</c:v>
                </c:pt>
                <c:pt idx="333" formatCode="0.0">
                  <c:v>-26.300074686026164</c:v>
                </c:pt>
                <c:pt idx="334" formatCode="0.0">
                  <c:v>-32.651171599230537</c:v>
                </c:pt>
                <c:pt idx="335" formatCode="0.0">
                  <c:v>-38.480905363842801</c:v>
                </c:pt>
                <c:pt idx="336" formatCode="0.0">
                  <c:v>-34.940655684309732</c:v>
                </c:pt>
                <c:pt idx="337" formatCode="0.0">
                  <c:v>-31.128699167218343</c:v>
                </c:pt>
                <c:pt idx="338" formatCode="0.0">
                  <c:v>-27.10580588091932</c:v>
                </c:pt>
                <c:pt idx="339" formatCode="0.0">
                  <c:v>-22.765356959325572</c:v>
                </c:pt>
                <c:pt idx="340" formatCode="0.0">
                  <c:v>-18.100664567348971</c:v>
                </c:pt>
                <c:pt idx="341" formatCode="0.0">
                  <c:v>-13.06841298173336</c:v>
                </c:pt>
                <c:pt idx="342" formatCode="0.0">
                  <c:v>-7.6994869439104576</c:v>
                </c:pt>
                <c:pt idx="343" formatCode="0.0">
                  <c:v>-1.8942102092040187</c:v>
                </c:pt>
                <c:pt idx="344" formatCode="0.0">
                  <c:v>4.4576922029257133</c:v>
                </c:pt>
                <c:pt idx="345" formatCode="0.0">
                  <c:v>11.485967388668755</c:v>
                </c:pt>
                <c:pt idx="346" formatCode="0.0">
                  <c:v>19.180985510335887</c:v>
                </c:pt>
                <c:pt idx="347" formatCode="0.0">
                  <c:v>27.637599166785364</c:v>
                </c:pt>
                <c:pt idx="348" formatCode="0.0">
                  <c:v>29.187796762625851</c:v>
                </c:pt>
                <c:pt idx="349" formatCode="0.0">
                  <c:v>30.692029112926434</c:v>
                </c:pt>
                <c:pt idx="350" formatCode="0.0">
                  <c:v>32.218804124717906</c:v>
                </c:pt>
                <c:pt idx="351" formatCode="0.0">
                  <c:v>33.554772501359821</c:v>
                </c:pt>
                <c:pt idx="352" formatCode="0.0">
                  <c:v>34.819336651764274</c:v>
                </c:pt>
                <c:pt idx="353" formatCode="0.0">
                  <c:v>35.984498230228013</c:v>
                </c:pt>
                <c:pt idx="354" formatCode="0.0">
                  <c:v>37.172332122583498</c:v>
                </c:pt>
                <c:pt idx="355" formatCode="0.0">
                  <c:v>38.322253955572904</c:v>
                </c:pt>
                <c:pt idx="356" formatCode="0.0">
                  <c:v>39.375669666773064</c:v>
                </c:pt>
                <c:pt idx="357" formatCode="0.0">
                  <c:v>40.392671235283331</c:v>
                </c:pt>
                <c:pt idx="358" formatCode="0.0">
                  <c:v>41.369609888554294</c:v>
                </c:pt>
                <c:pt idx="359" formatCode="0.0">
                  <c:v>42.270033402244565</c:v>
                </c:pt>
                <c:pt idx="360" formatCode="0.0">
                  <c:v>40.48753691096789</c:v>
                </c:pt>
                <c:pt idx="361" formatCode="0.0">
                  <c:v>38.767633537681434</c:v>
                </c:pt>
                <c:pt idx="362" formatCode="0.0">
                  <c:v>37.154220209088976</c:v>
                </c:pt>
                <c:pt idx="363" formatCode="0.0">
                  <c:v>35.690987795380806</c:v>
                </c:pt>
                <c:pt idx="364" formatCode="0.0">
                  <c:v>34.341272010657349</c:v>
                </c:pt>
                <c:pt idx="365" formatCode="0.0">
                  <c:v>33.186252759007971</c:v>
                </c:pt>
                <c:pt idx="366" formatCode="0.0">
                  <c:v>32.016744579696507</c:v>
                </c:pt>
                <c:pt idx="367" formatCode="0.0">
                  <c:v>30.968218209396696</c:v>
                </c:pt>
                <c:pt idx="368" formatCode="0.0">
                  <c:v>29.994402185816739</c:v>
                </c:pt>
                <c:pt idx="369" formatCode="0.0">
                  <c:v>29.1255663933064</c:v>
                </c:pt>
                <c:pt idx="370" formatCode="0.0">
                  <c:v>28.342065612285268</c:v>
                </c:pt>
                <c:pt idx="371" formatCode="0.0">
                  <c:v>27.667353995794073</c:v>
                </c:pt>
                <c:pt idx="372" formatCode="0.0">
                  <c:v>24.797522761368171</c:v>
                </c:pt>
                <c:pt idx="373" formatCode="0.0">
                  <c:v>22.039984205681179</c:v>
                </c:pt>
                <c:pt idx="374" formatCode="0.0">
                  <c:v>19.407355165010529</c:v>
                </c:pt>
                <c:pt idx="375" formatCode="0.0">
                  <c:v>16.910917495143465</c:v>
                </c:pt>
                <c:pt idx="376" formatCode="0.0">
                  <c:v>14.528759052673209</c:v>
                </c:pt>
                <c:pt idx="377" formatCode="0.0">
                  <c:v>12.152601429376659</c:v>
                </c:pt>
                <c:pt idx="378" formatCode="0.0">
                  <c:v>9.9926318560334693</c:v>
                </c:pt>
                <c:pt idx="379" formatCode="0.0">
                  <c:v>7.8459565849157826</c:v>
                </c:pt>
                <c:pt idx="380" formatCode="0.0">
                  <c:v>5.7719876221627544</c:v>
                </c:pt>
                <c:pt idx="381" formatCode="0.0">
                  <c:v>3.774018496160167</c:v>
                </c:pt>
                <c:pt idx="382" formatCode="0.0">
                  <c:v>1.7375422937066816</c:v>
                </c:pt>
                <c:pt idx="383" formatCode="0.0">
                  <c:v>-0.24615513163273306</c:v>
                </c:pt>
                <c:pt idx="384" formatCode="0.0">
                  <c:v>-0.67415417733600691</c:v>
                </c:pt>
                <c:pt idx="385" formatCode="0.0">
                  <c:v>-1.0663414091851706</c:v>
                </c:pt>
                <c:pt idx="386" formatCode="0.0">
                  <c:v>-1.4529566245751795</c:v>
                </c:pt>
                <c:pt idx="387" formatCode="0.0">
                  <c:v>-1.8339306632686601</c:v>
                </c:pt>
                <c:pt idx="388" formatCode="0.0">
                  <c:v>-2.2145091056040513</c:v>
                </c:pt>
                <c:pt idx="389" formatCode="0.0">
                  <c:v>-2.5612864969755833</c:v>
                </c:pt>
                <c:pt idx="390" formatCode="0.0">
                  <c:v>-3.0303904891497524</c:v>
                </c:pt>
                <c:pt idx="391" formatCode="0.0">
                  <c:v>-3.4211341226004208</c:v>
                </c:pt>
                <c:pt idx="392" formatCode="0.0">
                  <c:v>-3.7787385796857791</c:v>
                </c:pt>
                <c:pt idx="393" formatCode="0.0">
                  <c:v>-4.2235990010332358</c:v>
                </c:pt>
                <c:pt idx="394" formatCode="0.0">
                  <c:v>-4.5248362801922752</c:v>
                </c:pt>
                <c:pt idx="395" formatCode="0.0">
                  <c:v>-4.8160928080874186</c:v>
                </c:pt>
                <c:pt idx="396" formatCode="0.0">
                  <c:v>-4.3670285214188738</c:v>
                </c:pt>
                <c:pt idx="397" formatCode="0.0">
                  <c:v>-3.9263088845192726</c:v>
                </c:pt>
                <c:pt idx="398" formatCode="0.0">
                  <c:v>-3.4986927562330692</c:v>
                </c:pt>
                <c:pt idx="399" formatCode="0.0">
                  <c:v>-3.1110035324464036</c:v>
                </c:pt>
                <c:pt idx="400" formatCode="0.0">
                  <c:v>-2.736903976068632</c:v>
                </c:pt>
                <c:pt idx="401" formatCode="0.0">
                  <c:v>-2.3710116995715111</c:v>
                </c:pt>
                <c:pt idx="402" formatCode="0.0">
                  <c:v>-1.9720617311386093</c:v>
                </c:pt>
                <c:pt idx="403" formatCode="0.0">
                  <c:v>-1.6416024963689893</c:v>
                </c:pt>
                <c:pt idx="404" formatCode="0.0">
                  <c:v>-1.3577888375380098</c:v>
                </c:pt>
                <c:pt idx="405" formatCode="0.0">
                  <c:v>-1.0654409329687695</c:v>
                </c:pt>
                <c:pt idx="406" formatCode="0.0">
                  <c:v>-0.80323793290472167</c:v>
                </c:pt>
                <c:pt idx="407" formatCode="0.0">
                  <c:v>-0.58163104337573657</c:v>
                </c:pt>
                <c:pt idx="408" formatCode="0.0">
                  <c:v>-5.5957985367534633</c:v>
                </c:pt>
                <c:pt idx="409" formatCode="0.0">
                  <c:v>-10.570911441593566</c:v>
                </c:pt>
                <c:pt idx="410" formatCode="0.0">
                  <c:v>-15.526565550814368</c:v>
                </c:pt>
                <c:pt idx="411" formatCode="0.0">
                  <c:v>-20.412157780644407</c:v>
                </c:pt>
                <c:pt idx="412" formatCode="0.0">
                  <c:v>-25.263554592482279</c:v>
                </c:pt>
                <c:pt idx="413" formatCode="0.0">
                  <c:v>-30.11246976731799</c:v>
                </c:pt>
                <c:pt idx="414" formatCode="0.0">
                  <c:v>-34.891414847615394</c:v>
                </c:pt>
                <c:pt idx="415" formatCode="0.0">
                  <c:v>-39.631740866602215</c:v>
                </c:pt>
                <c:pt idx="416" formatCode="0.0">
                  <c:v>-44.333299157851293</c:v>
                </c:pt>
                <c:pt idx="417" formatCode="0.0">
                  <c:v>-48.92700931770716</c:v>
                </c:pt>
                <c:pt idx="418" formatCode="0.0">
                  <c:v>-53.562074092617166</c:v>
                </c:pt>
                <c:pt idx="419" formatCode="0.0">
                  <c:v>-58.172860518444899</c:v>
                </c:pt>
                <c:pt idx="420" formatCode="0.0">
                  <c:v>-54.242441834191993</c:v>
                </c:pt>
                <c:pt idx="421" formatCode="0.0">
                  <c:v>-49.890745130392808</c:v>
                </c:pt>
                <c:pt idx="422" formatCode="0.0">
                  <c:v>-45.037466783957228</c:v>
                </c:pt>
                <c:pt idx="423" formatCode="0.0">
                  <c:v>-39.616712023453829</c:v>
                </c:pt>
                <c:pt idx="424" formatCode="0.0">
                  <c:v>-33.529174274464751</c:v>
                </c:pt>
                <c:pt idx="425" formatCode="0.0">
                  <c:v>-26.578863965884096</c:v>
                </c:pt>
                <c:pt idx="426" formatCode="0.0">
                  <c:v>-18.679236718625617</c:v>
                </c:pt>
                <c:pt idx="427" formatCode="0.0">
                  <c:v>-9.5506163285227359</c:v>
                </c:pt>
                <c:pt idx="428" formatCode="0.0">
                  <c:v>1.0809877208969141</c:v>
                </c:pt>
                <c:pt idx="429" formatCode="0.0">
                  <c:v>13.508693553541804</c:v>
                </c:pt>
                <c:pt idx="430" formatCode="0.0">
                  <c:v>28.516881948728042</c:v>
                </c:pt>
                <c:pt idx="431" formatCode="0.0">
                  <c:v>46.804756371191132</c:v>
                </c:pt>
                <c:pt idx="432" formatCode="0.0">
                  <c:v>47.264022880005655</c:v>
                </c:pt>
                <c:pt idx="433" formatCode="0.0">
                  <c:v>47.635899234591761</c:v>
                </c:pt>
                <c:pt idx="434" formatCode="0.0">
                  <c:v>47.940061267048918</c:v>
                </c:pt>
                <c:pt idx="435" formatCode="0.0">
                  <c:v>48.180452709919251</c:v>
                </c:pt>
                <c:pt idx="436" formatCode="0.0">
                  <c:v>48.457235690885767</c:v>
                </c:pt>
                <c:pt idx="437" formatCode="0.0">
                  <c:v>48.638151735238409</c:v>
                </c:pt>
                <c:pt idx="438" formatCode="0.0">
                  <c:v>48.818377286990511</c:v>
                </c:pt>
                <c:pt idx="439" formatCode="0.0">
                  <c:v>48.993227593974041</c:v>
                </c:pt>
                <c:pt idx="440" formatCode="0.0">
                  <c:v>49.167214661674961</c:v>
                </c:pt>
                <c:pt idx="441" formatCode="0.0">
                  <c:v>49.290726871317048</c:v>
                </c:pt>
                <c:pt idx="442" formatCode="0.0">
                  <c:v>49.350282421708158</c:v>
                </c:pt>
                <c:pt idx="443" formatCode="0.0">
                  <c:v>49.407776901503695</c:v>
                </c:pt>
                <c:pt idx="444" formatCode="0.0">
                  <c:v>40.568816537576083</c:v>
                </c:pt>
                <c:pt idx="445" formatCode="0.0">
                  <c:v>32.474797504593454</c:v>
                </c:pt>
                <c:pt idx="446" formatCode="0.0">
                  <c:v>25.038615428104379</c:v>
                </c:pt>
                <c:pt idx="447" formatCode="0.0">
                  <c:v>18.192869931836867</c:v>
                </c:pt>
                <c:pt idx="448" formatCode="0.0">
                  <c:v>11.810126748462196</c:v>
                </c:pt>
                <c:pt idx="449" formatCode="0.0">
                  <c:v>5.9056751397483112</c:v>
                </c:pt>
                <c:pt idx="450" formatCode="0.0">
                  <c:v>0.3982607020597726</c:v>
                </c:pt>
                <c:pt idx="451" formatCode="0.0">
                  <c:v>-4.7789586163746662</c:v>
                </c:pt>
                <c:pt idx="452" formatCode="0.0">
                  <c:v>-9.6250916628515171</c:v>
                </c:pt>
                <c:pt idx="453" formatCode="0.0">
                  <c:v>-14.15436974843162</c:v>
                </c:pt>
                <c:pt idx="454" formatCode="0.0">
                  <c:v>-18.419771678094349</c:v>
                </c:pt>
                <c:pt idx="455" formatCode="0.0">
                  <c:v>-22.419998823667981</c:v>
                </c:pt>
                <c:pt idx="456" formatCode="0.0">
                  <c:v>-22.843655618151075</c:v>
                </c:pt>
                <c:pt idx="457" formatCode="0.0">
                  <c:v>-23.277514543447822</c:v>
                </c:pt>
                <c:pt idx="458" formatCode="0.0">
                  <c:v>-23.734131993536266</c:v>
                </c:pt>
                <c:pt idx="459" formatCode="0.0">
                  <c:v>-24.214422206811463</c:v>
                </c:pt>
                <c:pt idx="460" formatCode="0.0">
                  <c:v>-24.714467323924254</c:v>
                </c:pt>
                <c:pt idx="461" formatCode="0.0">
                  <c:v>-25.245302915666329</c:v>
                </c:pt>
                <c:pt idx="462" formatCode="0.0">
                  <c:v>-25.780236848893622</c:v>
                </c:pt>
                <c:pt idx="463" formatCode="0.0">
                  <c:v>-26.338664101788211</c:v>
                </c:pt>
                <c:pt idx="464" formatCode="0.0">
                  <c:v>-26.952927256165538</c:v>
                </c:pt>
                <c:pt idx="465" formatCode="0.0">
                  <c:v>-27.615825012339158</c:v>
                </c:pt>
                <c:pt idx="466" formatCode="0.0">
                  <c:v>-28.305474791923046</c:v>
                </c:pt>
                <c:pt idx="467" formatCode="0.0">
                  <c:v>-29.062362831960414</c:v>
                </c:pt>
                <c:pt idx="468" formatCode="0.0">
                  <c:v>-24.883500626053404</c:v>
                </c:pt>
                <c:pt idx="469" formatCode="0.0">
                  <c:v>-20.492635052143541</c:v>
                </c:pt>
                <c:pt idx="470" formatCode="0.0">
                  <c:v>-15.872722009504841</c:v>
                </c:pt>
                <c:pt idx="471" formatCode="0.0">
                  <c:v>-11.003745576084825</c:v>
                </c:pt>
                <c:pt idx="472" formatCode="0.0">
                  <c:v>-5.8634067102753562</c:v>
                </c:pt>
                <c:pt idx="473" formatCode="0.0">
                  <c:v>-0.43485219435441991</c:v>
                </c:pt>
                <c:pt idx="474" formatCode="0.0">
                  <c:v>5.2864210134665228</c:v>
                </c:pt>
                <c:pt idx="475" formatCode="0.0">
                  <c:v>11.347612984912558</c:v>
                </c:pt>
                <c:pt idx="476" formatCode="0.0">
                  <c:v>17.827612196185868</c:v>
                </c:pt>
                <c:pt idx="477" formatCode="0.0">
                  <c:v>24.74168461122899</c:v>
                </c:pt>
                <c:pt idx="478" formatCode="0.0">
                  <c:v>32.1030326925422</c:v>
                </c:pt>
                <c:pt idx="479" formatCode="0.0">
                  <c:v>40</c:v>
                </c:pt>
                <c:pt idx="480" formatCode="0.0">
                  <c:v>36.214413159731436</c:v>
                </c:pt>
                <c:pt idx="481" formatCode="0.0">
                  <c:v>32.650001863668138</c:v>
                </c:pt>
                <c:pt idx="482" formatCode="0.0">
                  <c:v>29.293852255348497</c:v>
                </c:pt>
                <c:pt idx="483" formatCode="0.0">
                  <c:v>26.122491205467497</c:v>
                </c:pt>
                <c:pt idx="484" formatCode="0.0">
                  <c:v>23.126363989198524</c:v>
                </c:pt>
                <c:pt idx="485" formatCode="0.0">
                  <c:v>20.291282925653633</c:v>
                </c:pt>
                <c:pt idx="486" formatCode="0.0">
                  <c:v>17.60455192643316</c:v>
                </c:pt>
                <c:pt idx="487" formatCode="0.0">
                  <c:v>15.059386765152666</c:v>
                </c:pt>
                <c:pt idx="488" formatCode="0.0">
                  <c:v>12.627325456683252</c:v>
                </c:pt>
                <c:pt idx="489" formatCode="0.0">
                  <c:v>10.309348041387906</c:v>
                </c:pt>
                <c:pt idx="490" formatCode="0.0">
                  <c:v>8.1055228579584764</c:v>
                </c:pt>
                <c:pt idx="491" formatCode="0.0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331216"/>
        <c:axId val="236330824"/>
      </c:lineChart>
      <c:dateAx>
        <c:axId val="207613248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07613640"/>
        <c:crossesAt val="-35"/>
        <c:auto val="1"/>
        <c:lblOffset val="100"/>
        <c:baseTimeUnit val="months"/>
        <c:majorUnit val="24"/>
        <c:majorTimeUnit val="months"/>
      </c:dateAx>
      <c:valAx>
        <c:axId val="207613640"/>
        <c:scaling>
          <c:orientation val="minMax"/>
          <c:max val="35"/>
          <c:min val="-3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Leading Indicator </a:t>
                </a:r>
                <a:r>
                  <a:rPr lang="en-US" sz="1050" baseline="0">
                    <a:solidFill>
                      <a:srgbClr val="C00000"/>
                    </a:solidFill>
                  </a:rPr>
                  <a:t>(12-mo ROC)</a:t>
                </a:r>
                <a:endParaRPr lang="en-US" sz="105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07613248"/>
        <c:crosses val="autoZero"/>
        <c:crossBetween val="between"/>
        <c:majorUnit val="7"/>
        <c:minorUnit val="1"/>
      </c:valAx>
      <c:valAx>
        <c:axId val="236330824"/>
        <c:scaling>
          <c:orientation val="minMax"/>
          <c:max val="100"/>
          <c:min val="-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0070C0"/>
                    </a:solidFill>
                  </a:defRPr>
                </a:pPr>
                <a:r>
                  <a:rPr lang="en-US" sz="1050">
                    <a:solidFill>
                      <a:srgbClr val="0070C0"/>
                    </a:solidFill>
                  </a:rPr>
                  <a:t>Real Machine</a:t>
                </a:r>
                <a:r>
                  <a:rPr lang="en-US" sz="1050" baseline="0">
                    <a:solidFill>
                      <a:srgbClr val="0070C0"/>
                    </a:solidFill>
                  </a:rPr>
                  <a:t> Tool Consumption </a:t>
                </a:r>
                <a:r>
                  <a:rPr lang="en-US" sz="1050">
                    <a:solidFill>
                      <a:srgbClr val="0070C0"/>
                    </a:solidFill>
                  </a:rPr>
                  <a:t>(12-mo ROC)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36331216"/>
        <c:crosses val="max"/>
        <c:crossBetween val="between"/>
        <c:majorUnit val="20"/>
        <c:minorUnit val="5"/>
      </c:valAx>
      <c:dateAx>
        <c:axId val="236331216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36330824"/>
        <c:crossesAt val="-100"/>
        <c:auto val="1"/>
        <c:lblOffset val="100"/>
        <c:baseTimeUnit val="months"/>
      </c:date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M1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Data'!$CSQ$692:$CSQ$1183</c:f>
              <c:numCache>
                <c:formatCode>#,##0.0</c:formatCode>
                <c:ptCount val="492"/>
                <c:pt idx="0">
                  <c:v>21.624685138538993</c:v>
                </c:pt>
                <c:pt idx="1">
                  <c:v>21.214511041009416</c:v>
                </c:pt>
                <c:pt idx="2">
                  <c:v>21.591129188456321</c:v>
                </c:pt>
                <c:pt idx="3">
                  <c:v>22.170975008044607</c:v>
                </c:pt>
                <c:pt idx="4">
                  <c:v>22.480329272153739</c:v>
                </c:pt>
                <c:pt idx="5">
                  <c:v>24.245895379915964</c:v>
                </c:pt>
                <c:pt idx="6">
                  <c:v>25.792763608158054</c:v>
                </c:pt>
                <c:pt idx="7">
                  <c:v>27.151819040338182</c:v>
                </c:pt>
                <c:pt idx="8">
                  <c:v>28.504409832989268</c:v>
                </c:pt>
                <c:pt idx="9">
                  <c:v>30.030581039755361</c:v>
                </c:pt>
                <c:pt idx="10">
                  <c:v>30.988752908730504</c:v>
                </c:pt>
                <c:pt idx="11">
                  <c:v>30.781741756965118</c:v>
                </c:pt>
                <c:pt idx="12">
                  <c:v>29.192295744019901</c:v>
                </c:pt>
                <c:pt idx="13">
                  <c:v>28.872194209499014</c:v>
                </c:pt>
                <c:pt idx="14">
                  <c:v>28.802118593445101</c:v>
                </c:pt>
                <c:pt idx="15">
                  <c:v>28.789386401326709</c:v>
                </c:pt>
                <c:pt idx="16">
                  <c:v>29.272379128769757</c:v>
                </c:pt>
                <c:pt idx="17">
                  <c:v>28.075468886778026</c:v>
                </c:pt>
                <c:pt idx="18">
                  <c:v>26.765505984766008</c:v>
                </c:pt>
                <c:pt idx="19">
                  <c:v>26.091300542002998</c:v>
                </c:pt>
                <c:pt idx="20">
                  <c:v>24.382387300714697</c:v>
                </c:pt>
                <c:pt idx="21">
                  <c:v>24.535512699905922</c:v>
                </c:pt>
                <c:pt idx="22">
                  <c:v>24.832016054083851</c:v>
                </c:pt>
                <c:pt idx="23">
                  <c:v>25.409425673493161</c:v>
                </c:pt>
                <c:pt idx="24">
                  <c:v>28.581046961790975</c:v>
                </c:pt>
                <c:pt idx="25">
                  <c:v>30.131972327619536</c:v>
                </c:pt>
                <c:pt idx="26">
                  <c:v>30.788257300539499</c:v>
                </c:pt>
                <c:pt idx="27">
                  <c:v>31.7174410325552</c:v>
                </c:pt>
                <c:pt idx="28">
                  <c:v>32.259951860766563</c:v>
                </c:pt>
                <c:pt idx="29">
                  <c:v>33.468334181633111</c:v>
                </c:pt>
                <c:pt idx="30">
                  <c:v>35.063699507142502</c:v>
                </c:pt>
                <c:pt idx="31">
                  <c:v>35.927156961741304</c:v>
                </c:pt>
                <c:pt idx="32">
                  <c:v>37.706921913522677</c:v>
                </c:pt>
                <c:pt idx="33">
                  <c:v>38.664031780504047</c:v>
                </c:pt>
                <c:pt idx="34">
                  <c:v>39.29780869931875</c:v>
                </c:pt>
                <c:pt idx="35">
                  <c:v>40.284744714965456</c:v>
                </c:pt>
                <c:pt idx="36">
                  <c:v>39.868718792661696</c:v>
                </c:pt>
                <c:pt idx="37">
                  <c:v>39.786139045991007</c:v>
                </c:pt>
                <c:pt idx="38">
                  <c:v>39.75804640497384</c:v>
                </c:pt>
                <c:pt idx="39">
                  <c:v>39.551226020149983</c:v>
                </c:pt>
                <c:pt idx="40">
                  <c:v>39.382027505263608</c:v>
                </c:pt>
                <c:pt idx="41">
                  <c:v>38.757565687326689</c:v>
                </c:pt>
                <c:pt idx="42">
                  <c:v>38.080660964436106</c:v>
                </c:pt>
                <c:pt idx="43">
                  <c:v>39.462864276760058</c:v>
                </c:pt>
                <c:pt idx="44">
                  <c:v>39.584054242456176</c:v>
                </c:pt>
                <c:pt idx="45">
                  <c:v>39.560685431897014</c:v>
                </c:pt>
                <c:pt idx="46">
                  <c:v>40.064040410728893</c:v>
                </c:pt>
                <c:pt idx="47">
                  <c:v>39.730466634229685</c:v>
                </c:pt>
                <c:pt idx="48">
                  <c:v>38.049078332798501</c:v>
                </c:pt>
                <c:pt idx="49">
                  <c:v>37.308164318454857</c:v>
                </c:pt>
                <c:pt idx="50">
                  <c:v>36.758020796772655</c:v>
                </c:pt>
                <c:pt idx="51">
                  <c:v>36.037235138498573</c:v>
                </c:pt>
                <c:pt idx="52">
                  <c:v>35.30295604104225</c:v>
                </c:pt>
                <c:pt idx="53">
                  <c:v>35.422572260916695</c:v>
                </c:pt>
                <c:pt idx="54">
                  <c:v>35.155743584039413</c:v>
                </c:pt>
                <c:pt idx="55">
                  <c:v>31.818938443953698</c:v>
                </c:pt>
                <c:pt idx="56">
                  <c:v>29.932957762671919</c:v>
                </c:pt>
                <c:pt idx="57">
                  <c:v>27.931494770446875</c:v>
                </c:pt>
                <c:pt idx="58">
                  <c:v>25.754720803954939</c:v>
                </c:pt>
                <c:pt idx="59">
                  <c:v>24.737364247373648</c:v>
                </c:pt>
                <c:pt idx="60">
                  <c:v>26.195726217033794</c:v>
                </c:pt>
                <c:pt idx="61">
                  <c:v>26.186069720876446</c:v>
                </c:pt>
                <c:pt idx="62">
                  <c:v>26.496270918108593</c:v>
                </c:pt>
                <c:pt idx="63">
                  <c:v>26.241719095984251</c:v>
                </c:pt>
                <c:pt idx="64">
                  <c:v>26.362281316436452</c:v>
                </c:pt>
                <c:pt idx="65">
                  <c:v>25.420672380002543</c:v>
                </c:pt>
                <c:pt idx="66">
                  <c:v>25.251295498532798</c:v>
                </c:pt>
                <c:pt idx="67">
                  <c:v>26.5990941693466</c:v>
                </c:pt>
                <c:pt idx="68">
                  <c:v>27.447358597519653</c:v>
                </c:pt>
                <c:pt idx="69">
                  <c:v>27.632876563053316</c:v>
                </c:pt>
                <c:pt idx="70">
                  <c:v>28.19725836119278</c:v>
                </c:pt>
                <c:pt idx="71">
                  <c:v>27.814588721103519</c:v>
                </c:pt>
                <c:pt idx="72">
                  <c:v>25.71362787484972</c:v>
                </c:pt>
                <c:pt idx="73">
                  <c:v>25.19997597284933</c:v>
                </c:pt>
                <c:pt idx="74">
                  <c:v>24.713391054378732</c:v>
                </c:pt>
                <c:pt idx="75">
                  <c:v>25.435144616300121</c:v>
                </c:pt>
                <c:pt idx="76">
                  <c:v>25.340893336748366</c:v>
                </c:pt>
                <c:pt idx="77">
                  <c:v>26.266163668557525</c:v>
                </c:pt>
                <c:pt idx="78">
                  <c:v>26.245431661277934</c:v>
                </c:pt>
                <c:pt idx="79">
                  <c:v>25.580854091580107</c:v>
                </c:pt>
                <c:pt idx="80">
                  <c:v>24.510801528290969</c:v>
                </c:pt>
                <c:pt idx="81">
                  <c:v>24.383247029895344</c:v>
                </c:pt>
                <c:pt idx="82">
                  <c:v>23.95619725478781</c:v>
                </c:pt>
                <c:pt idx="83">
                  <c:v>24.280754530375944</c:v>
                </c:pt>
                <c:pt idx="84">
                  <c:v>25.352359168257337</c:v>
                </c:pt>
                <c:pt idx="85">
                  <c:v>26.043811496219774</c:v>
                </c:pt>
                <c:pt idx="86">
                  <c:v>26.759768323876145</c:v>
                </c:pt>
                <c:pt idx="87">
                  <c:v>27.257006547925357</c:v>
                </c:pt>
                <c:pt idx="88">
                  <c:v>28.920338121957116</c:v>
                </c:pt>
                <c:pt idx="89">
                  <c:v>30.124580080002175</c:v>
                </c:pt>
                <c:pt idx="90">
                  <c:v>33.077883945813625</c:v>
                </c:pt>
                <c:pt idx="91">
                  <c:v>36.626582155597077</c:v>
                </c:pt>
                <c:pt idx="92">
                  <c:v>41.288494612975882</c:v>
                </c:pt>
                <c:pt idx="93">
                  <c:v>46.210990187700105</c:v>
                </c:pt>
                <c:pt idx="94">
                  <c:v>50.437913897492791</c:v>
                </c:pt>
                <c:pt idx="95">
                  <c:v>53.563790456548475</c:v>
                </c:pt>
                <c:pt idx="96">
                  <c:v>56.258766461466536</c:v>
                </c:pt>
                <c:pt idx="97">
                  <c:v>58.103388663852002</c:v>
                </c:pt>
                <c:pt idx="98">
                  <c:v>59.057523943827448</c:v>
                </c:pt>
                <c:pt idx="99">
                  <c:v>58.862833521232631</c:v>
                </c:pt>
                <c:pt idx="100">
                  <c:v>57.571729997687896</c:v>
                </c:pt>
                <c:pt idx="101">
                  <c:v>56.097756568080968</c:v>
                </c:pt>
                <c:pt idx="102">
                  <c:v>52.181406727498796</c:v>
                </c:pt>
                <c:pt idx="103">
                  <c:v>48.023026579266258</c:v>
                </c:pt>
                <c:pt idx="104">
                  <c:v>43.416396879721248</c:v>
                </c:pt>
                <c:pt idx="105">
                  <c:v>38.002082093642571</c:v>
                </c:pt>
                <c:pt idx="106">
                  <c:v>33.873246872283119</c:v>
                </c:pt>
                <c:pt idx="107">
                  <c:v>30.225972536957642</c:v>
                </c:pt>
                <c:pt idx="108">
                  <c:v>26.814464810930374</c:v>
                </c:pt>
                <c:pt idx="109">
                  <c:v>23.74446263482281</c:v>
                </c:pt>
                <c:pt idx="110">
                  <c:v>21.262030214064922</c:v>
                </c:pt>
                <c:pt idx="111">
                  <c:v>19.055197831260301</c:v>
                </c:pt>
                <c:pt idx="112">
                  <c:v>17.218533878925129</c:v>
                </c:pt>
                <c:pt idx="113">
                  <c:v>15.433416762729152</c:v>
                </c:pt>
                <c:pt idx="114">
                  <c:v>14.458940674361216</c:v>
                </c:pt>
                <c:pt idx="115">
                  <c:v>13.906125904397811</c:v>
                </c:pt>
                <c:pt idx="116">
                  <c:v>13.127850739902456</c:v>
                </c:pt>
                <c:pt idx="117">
                  <c:v>12.744947121783639</c:v>
                </c:pt>
                <c:pt idx="118">
                  <c:v>11.866309568159167</c:v>
                </c:pt>
                <c:pt idx="119">
                  <c:v>11.049422376236834</c:v>
                </c:pt>
                <c:pt idx="120">
                  <c:v>10.68631997024481</c:v>
                </c:pt>
                <c:pt idx="121">
                  <c:v>10.5510536948225</c:v>
                </c:pt>
                <c:pt idx="122">
                  <c:v>9.8208716872405688</c:v>
                </c:pt>
                <c:pt idx="123">
                  <c:v>9.7935411777141894</c:v>
                </c:pt>
                <c:pt idx="124">
                  <c:v>9.7021429364346261</c:v>
                </c:pt>
                <c:pt idx="125">
                  <c:v>9.817701704771693</c:v>
                </c:pt>
                <c:pt idx="126">
                  <c:v>10.005628795275229</c:v>
                </c:pt>
                <c:pt idx="127">
                  <c:v>9.9494684417201569</c:v>
                </c:pt>
                <c:pt idx="128">
                  <c:v>10.348882642069952</c:v>
                </c:pt>
                <c:pt idx="129">
                  <c:v>10.867469479629932</c:v>
                </c:pt>
                <c:pt idx="130">
                  <c:v>11.75027414131138</c:v>
                </c:pt>
                <c:pt idx="131">
                  <c:v>13.163924011416015</c:v>
                </c:pt>
                <c:pt idx="132">
                  <c:v>14.130693837310687</c:v>
                </c:pt>
                <c:pt idx="133">
                  <c:v>15.275518838938851</c:v>
                </c:pt>
                <c:pt idx="134">
                  <c:v>17.731007966408626</c:v>
                </c:pt>
                <c:pt idx="135">
                  <c:v>19.693132026630138</c:v>
                </c:pt>
                <c:pt idx="136">
                  <c:v>21.694235783227739</c:v>
                </c:pt>
                <c:pt idx="137">
                  <c:v>23.423763543379678</c:v>
                </c:pt>
                <c:pt idx="138">
                  <c:v>25.141698039770461</c:v>
                </c:pt>
                <c:pt idx="139">
                  <c:v>26.896858349047847</c:v>
                </c:pt>
                <c:pt idx="140">
                  <c:v>28.524063913257606</c:v>
                </c:pt>
                <c:pt idx="141">
                  <c:v>30.034788489657018</c:v>
                </c:pt>
                <c:pt idx="142">
                  <c:v>31.367158529177857</c:v>
                </c:pt>
                <c:pt idx="143">
                  <c:v>32.303658013655735</c:v>
                </c:pt>
                <c:pt idx="144">
                  <c:v>32.775112014998882</c:v>
                </c:pt>
                <c:pt idx="145">
                  <c:v>32.7668693977798</c:v>
                </c:pt>
                <c:pt idx="146">
                  <c:v>31.555832511765487</c:v>
                </c:pt>
                <c:pt idx="147">
                  <c:v>30.798311450326281</c:v>
                </c:pt>
                <c:pt idx="148">
                  <c:v>29.905950123135284</c:v>
                </c:pt>
                <c:pt idx="149">
                  <c:v>29.568986274981995</c:v>
                </c:pt>
                <c:pt idx="150">
                  <c:v>29.025819213202141</c:v>
                </c:pt>
                <c:pt idx="151">
                  <c:v>28.433964398646424</c:v>
                </c:pt>
                <c:pt idx="152">
                  <c:v>28.142824830655741</c:v>
                </c:pt>
                <c:pt idx="153">
                  <c:v>27.51416408360943</c:v>
                </c:pt>
                <c:pt idx="154">
                  <c:v>27.457990996592699</c:v>
                </c:pt>
                <c:pt idx="155">
                  <c:v>26.798519091011073</c:v>
                </c:pt>
                <c:pt idx="156">
                  <c:v>26.570321784027982</c:v>
                </c:pt>
                <c:pt idx="157">
                  <c:v>26.436044748337324</c:v>
                </c:pt>
                <c:pt idx="158">
                  <c:v>26.63302372209364</c:v>
                </c:pt>
                <c:pt idx="159">
                  <c:v>25.988966758325233</c:v>
                </c:pt>
                <c:pt idx="160">
                  <c:v>25.787426060350185</c:v>
                </c:pt>
                <c:pt idx="161">
                  <c:v>25.274068159366323</c:v>
                </c:pt>
                <c:pt idx="162">
                  <c:v>24.917342348920116</c:v>
                </c:pt>
                <c:pt idx="163">
                  <c:v>24.681490806034788</c:v>
                </c:pt>
                <c:pt idx="164">
                  <c:v>23.932467623726652</c:v>
                </c:pt>
                <c:pt idx="165">
                  <c:v>23.870185452284829</c:v>
                </c:pt>
                <c:pt idx="166">
                  <c:v>22.918142305054374</c:v>
                </c:pt>
                <c:pt idx="167">
                  <c:v>22.469421653999106</c:v>
                </c:pt>
                <c:pt idx="168">
                  <c:v>22.287919196066625</c:v>
                </c:pt>
                <c:pt idx="169">
                  <c:v>21.434039083010475</c:v>
                </c:pt>
                <c:pt idx="170">
                  <c:v>20.999090355535515</c:v>
                </c:pt>
                <c:pt idx="171">
                  <c:v>20.804166162044339</c:v>
                </c:pt>
                <c:pt idx="172">
                  <c:v>20.63086596281731</c:v>
                </c:pt>
                <c:pt idx="173">
                  <c:v>20.087467354121387</c:v>
                </c:pt>
                <c:pt idx="174">
                  <c:v>19.627215404102927</c:v>
                </c:pt>
                <c:pt idx="175">
                  <c:v>19.066947971423204</c:v>
                </c:pt>
                <c:pt idx="176">
                  <c:v>18.302581531368858</c:v>
                </c:pt>
                <c:pt idx="177">
                  <c:v>17.139563426402177</c:v>
                </c:pt>
                <c:pt idx="178">
                  <c:v>16.425581900445422</c:v>
                </c:pt>
                <c:pt idx="179">
                  <c:v>16.367108832353793</c:v>
                </c:pt>
                <c:pt idx="180">
                  <c:v>16.242384232604252</c:v>
                </c:pt>
                <c:pt idx="181">
                  <c:v>17.549971633799515</c:v>
                </c:pt>
                <c:pt idx="182">
                  <c:v>18.382077909294466</c:v>
                </c:pt>
                <c:pt idx="183">
                  <c:v>19.741323893788092</c:v>
                </c:pt>
                <c:pt idx="184">
                  <c:v>20.211727115251705</c:v>
                </c:pt>
                <c:pt idx="185">
                  <c:v>21.216378638013651</c:v>
                </c:pt>
                <c:pt idx="186">
                  <c:v>21.913264509903627</c:v>
                </c:pt>
                <c:pt idx="187">
                  <c:v>22.886325590826544</c:v>
                </c:pt>
                <c:pt idx="188">
                  <c:v>24.023570224262329</c:v>
                </c:pt>
                <c:pt idx="189">
                  <c:v>25.398252837209441</c:v>
                </c:pt>
                <c:pt idx="190">
                  <c:v>26.655425135745674</c:v>
                </c:pt>
                <c:pt idx="191">
                  <c:v>27.127949008029574</c:v>
                </c:pt>
                <c:pt idx="192">
                  <c:v>27.319106956268897</c:v>
                </c:pt>
                <c:pt idx="193">
                  <c:v>26.658932653023285</c:v>
                </c:pt>
                <c:pt idx="194">
                  <c:v>25.765807105733728</c:v>
                </c:pt>
                <c:pt idx="195">
                  <c:v>24.624090385756119</c:v>
                </c:pt>
                <c:pt idx="196">
                  <c:v>24.175099157833486</c:v>
                </c:pt>
                <c:pt idx="197">
                  <c:v>23.511955409251598</c:v>
                </c:pt>
                <c:pt idx="198">
                  <c:v>23.055867533836022</c:v>
                </c:pt>
                <c:pt idx="199">
                  <c:v>22.196033760614625</c:v>
                </c:pt>
                <c:pt idx="200">
                  <c:v>22.095611567569406</c:v>
                </c:pt>
                <c:pt idx="201">
                  <c:v>21.746500929469676</c:v>
                </c:pt>
                <c:pt idx="202">
                  <c:v>21.157506691592289</c:v>
                </c:pt>
                <c:pt idx="203">
                  <c:v>20.973319407437515</c:v>
                </c:pt>
                <c:pt idx="204">
                  <c:v>21.117019949632862</c:v>
                </c:pt>
                <c:pt idx="205">
                  <c:v>20.967138169422441</c:v>
                </c:pt>
                <c:pt idx="206">
                  <c:v>21.271320295899017</c:v>
                </c:pt>
                <c:pt idx="207">
                  <c:v>21.501197255900024</c:v>
                </c:pt>
                <c:pt idx="208">
                  <c:v>21.583973114557736</c:v>
                </c:pt>
                <c:pt idx="209">
                  <c:v>21.720741139328226</c:v>
                </c:pt>
                <c:pt idx="210">
                  <c:v>22.100460740607105</c:v>
                </c:pt>
                <c:pt idx="211">
                  <c:v>22.517265732503262</c:v>
                </c:pt>
                <c:pt idx="212">
                  <c:v>22.274378915951715</c:v>
                </c:pt>
                <c:pt idx="213">
                  <c:v>22.352531044024289</c:v>
                </c:pt>
                <c:pt idx="214">
                  <c:v>22.930190227004104</c:v>
                </c:pt>
                <c:pt idx="215">
                  <c:v>22.680897728120897</c:v>
                </c:pt>
                <c:pt idx="216">
                  <c:v>22.048236188637247</c:v>
                </c:pt>
                <c:pt idx="217">
                  <c:v>22.112512576892954</c:v>
                </c:pt>
                <c:pt idx="218">
                  <c:v>22.195953750528986</c:v>
                </c:pt>
                <c:pt idx="219">
                  <c:v>22.42856704822664</c:v>
                </c:pt>
                <c:pt idx="220">
                  <c:v>22.510764637492059</c:v>
                </c:pt>
                <c:pt idx="221">
                  <c:v>22.453242311299306</c:v>
                </c:pt>
                <c:pt idx="222">
                  <c:v>22.180195857862259</c:v>
                </c:pt>
                <c:pt idx="223">
                  <c:v>22.377194637292348</c:v>
                </c:pt>
                <c:pt idx="224">
                  <c:v>22.923611381816428</c:v>
                </c:pt>
                <c:pt idx="225">
                  <c:v>22.762697694895607</c:v>
                </c:pt>
                <c:pt idx="226">
                  <c:v>22.086431137066583</c:v>
                </c:pt>
                <c:pt idx="227">
                  <c:v>21.81160115501433</c:v>
                </c:pt>
                <c:pt idx="228">
                  <c:v>21.63413799649085</c:v>
                </c:pt>
                <c:pt idx="229">
                  <c:v>21.136112104340128</c:v>
                </c:pt>
                <c:pt idx="230">
                  <c:v>20.370006587592314</c:v>
                </c:pt>
                <c:pt idx="231">
                  <c:v>19.34996212434848</c:v>
                </c:pt>
                <c:pt idx="232">
                  <c:v>18.639132871957997</c:v>
                </c:pt>
                <c:pt idx="233">
                  <c:v>18.374330219388753</c:v>
                </c:pt>
                <c:pt idx="234">
                  <c:v>18.00931535187506</c:v>
                </c:pt>
                <c:pt idx="235">
                  <c:v>16.850105465475806</c:v>
                </c:pt>
                <c:pt idx="236">
                  <c:v>15.306931045521679</c:v>
                </c:pt>
                <c:pt idx="237">
                  <c:v>14.568663035708923</c:v>
                </c:pt>
                <c:pt idx="238">
                  <c:v>14.203218299097117</c:v>
                </c:pt>
                <c:pt idx="239">
                  <c:v>14.037272837729262</c:v>
                </c:pt>
                <c:pt idx="240">
                  <c:v>14.169180126931224</c:v>
                </c:pt>
                <c:pt idx="241">
                  <c:v>13.914062633604331</c:v>
                </c:pt>
                <c:pt idx="242">
                  <c:v>13.971309167906071</c:v>
                </c:pt>
                <c:pt idx="243">
                  <c:v>14.094067783102403</c:v>
                </c:pt>
                <c:pt idx="244">
                  <c:v>14.01869678251883</c:v>
                </c:pt>
                <c:pt idx="245">
                  <c:v>13.537523737411377</c:v>
                </c:pt>
                <c:pt idx="246">
                  <c:v>13.115130336438312</c:v>
                </c:pt>
                <c:pt idx="247">
                  <c:v>13.298334087117809</c:v>
                </c:pt>
                <c:pt idx="248">
                  <c:v>13.391910636096043</c:v>
                </c:pt>
                <c:pt idx="249">
                  <c:v>13.280029450610513</c:v>
                </c:pt>
                <c:pt idx="250">
                  <c:v>13.240087158034669</c:v>
                </c:pt>
                <c:pt idx="251">
                  <c:v>13.309978836083587</c:v>
                </c:pt>
                <c:pt idx="252">
                  <c:v>12.554173347232506</c:v>
                </c:pt>
                <c:pt idx="253">
                  <c:v>12.657538787795545</c:v>
                </c:pt>
                <c:pt idx="254">
                  <c:v>12.431894356220525</c:v>
                </c:pt>
                <c:pt idx="255">
                  <c:v>12.390060228552088</c:v>
                </c:pt>
                <c:pt idx="256">
                  <c:v>12.566718135665099</c:v>
                </c:pt>
                <c:pt idx="257">
                  <c:v>12.764977317254832</c:v>
                </c:pt>
                <c:pt idx="258">
                  <c:v>12.869114597541923</c:v>
                </c:pt>
                <c:pt idx="259">
                  <c:v>12.806504938025711</c:v>
                </c:pt>
                <c:pt idx="260">
                  <c:v>13.443868458395073</c:v>
                </c:pt>
                <c:pt idx="261">
                  <c:v>13.793329863124384</c:v>
                </c:pt>
                <c:pt idx="262">
                  <c:v>13.893757612458415</c:v>
                </c:pt>
                <c:pt idx="263">
                  <c:v>13.766941300387202</c:v>
                </c:pt>
                <c:pt idx="264">
                  <c:v>14.719420468966973</c:v>
                </c:pt>
                <c:pt idx="265">
                  <c:v>15.00820813935637</c:v>
                </c:pt>
                <c:pt idx="266">
                  <c:v>15.520989925013168</c:v>
                </c:pt>
                <c:pt idx="267">
                  <c:v>15.883213736261197</c:v>
                </c:pt>
                <c:pt idx="268">
                  <c:v>15.838429870409797</c:v>
                </c:pt>
                <c:pt idx="269">
                  <c:v>15.909376094468385</c:v>
                </c:pt>
                <c:pt idx="270">
                  <c:v>16.199464019967905</c:v>
                </c:pt>
                <c:pt idx="271">
                  <c:v>16.761475361317977</c:v>
                </c:pt>
                <c:pt idx="272">
                  <c:v>16.763988828373584</c:v>
                </c:pt>
                <c:pt idx="273">
                  <c:v>17.019748647504215</c:v>
                </c:pt>
                <c:pt idx="274">
                  <c:v>17.177912033422515</c:v>
                </c:pt>
                <c:pt idx="275">
                  <c:v>17.098905539697128</c:v>
                </c:pt>
                <c:pt idx="276">
                  <c:v>16.297981856603144</c:v>
                </c:pt>
                <c:pt idx="277">
                  <c:v>14.829348010603056</c:v>
                </c:pt>
                <c:pt idx="278">
                  <c:v>12.400195614326819</c:v>
                </c:pt>
                <c:pt idx="279">
                  <c:v>9.8818816337693249</c:v>
                </c:pt>
                <c:pt idx="280">
                  <c:v>7.7452881039318271</c:v>
                </c:pt>
                <c:pt idx="281">
                  <c:v>5.2356401833546471</c:v>
                </c:pt>
                <c:pt idx="282">
                  <c:v>3.4380807329870748</c:v>
                </c:pt>
                <c:pt idx="283">
                  <c:v>1.3930818740522284</c:v>
                </c:pt>
                <c:pt idx="284">
                  <c:v>-0.45089769546565606</c:v>
                </c:pt>
                <c:pt idx="285">
                  <c:v>-2.3528710767256058</c:v>
                </c:pt>
                <c:pt idx="286">
                  <c:v>-3.9118696544245637</c:v>
                </c:pt>
                <c:pt idx="287">
                  <c:v>-5.369184390245394</c:v>
                </c:pt>
                <c:pt idx="288">
                  <c:v>-6.3075400906987227</c:v>
                </c:pt>
                <c:pt idx="289">
                  <c:v>-5.4996014611271988</c:v>
                </c:pt>
                <c:pt idx="290">
                  <c:v>-3.1920930738308613</c:v>
                </c:pt>
                <c:pt idx="291">
                  <c:v>9.0222391488211429E-2</c:v>
                </c:pt>
                <c:pt idx="292">
                  <c:v>3.6711608318887841</c:v>
                </c:pt>
                <c:pt idx="293">
                  <c:v>8.2448077419584109</c:v>
                </c:pt>
                <c:pt idx="294">
                  <c:v>11.676848617487295</c:v>
                </c:pt>
                <c:pt idx="295">
                  <c:v>15.088779638586416</c:v>
                </c:pt>
                <c:pt idx="296">
                  <c:v>18.49716281826646</c:v>
                </c:pt>
                <c:pt idx="297">
                  <c:v>22.163784622566538</c:v>
                </c:pt>
                <c:pt idx="298">
                  <c:v>25.843047742869274</c:v>
                </c:pt>
                <c:pt idx="299">
                  <c:v>30.079228131558665</c:v>
                </c:pt>
                <c:pt idx="300">
                  <c:v>33.657145291319637</c:v>
                </c:pt>
                <c:pt idx="301">
                  <c:v>35.327659039182748</c:v>
                </c:pt>
                <c:pt idx="302">
                  <c:v>36.238355339499634</c:v>
                </c:pt>
                <c:pt idx="303">
                  <c:v>36.064747202974758</c:v>
                </c:pt>
                <c:pt idx="304">
                  <c:v>35.10566234856077</c:v>
                </c:pt>
                <c:pt idx="305">
                  <c:v>33.346631414837987</c:v>
                </c:pt>
                <c:pt idx="306">
                  <c:v>32.068060279708192</c:v>
                </c:pt>
                <c:pt idx="307">
                  <c:v>30.96125417953067</c:v>
                </c:pt>
                <c:pt idx="308">
                  <c:v>29.37277966088385</c:v>
                </c:pt>
                <c:pt idx="309">
                  <c:v>27.603637227873264</c:v>
                </c:pt>
                <c:pt idx="310">
                  <c:v>25.716117609219907</c:v>
                </c:pt>
                <c:pt idx="311">
                  <c:v>23.617008980096912</c:v>
                </c:pt>
                <c:pt idx="312">
                  <c:v>22.022281426615351</c:v>
                </c:pt>
                <c:pt idx="313">
                  <c:v>20.871664570344777</c:v>
                </c:pt>
                <c:pt idx="314">
                  <c:v>19.537689325972934</c:v>
                </c:pt>
                <c:pt idx="315">
                  <c:v>17.72305948218478</c:v>
                </c:pt>
                <c:pt idx="316">
                  <c:v>16.549750523291976</c:v>
                </c:pt>
                <c:pt idx="317">
                  <c:v>15.741335580105599</c:v>
                </c:pt>
                <c:pt idx="318">
                  <c:v>15.114625030560006</c:v>
                </c:pt>
                <c:pt idx="319">
                  <c:v>14.818808794404887</c:v>
                </c:pt>
                <c:pt idx="320">
                  <c:v>15.762009853239007</c:v>
                </c:pt>
                <c:pt idx="321">
                  <c:v>16.750614743886686</c:v>
                </c:pt>
                <c:pt idx="322">
                  <c:v>17.702737294305692</c:v>
                </c:pt>
                <c:pt idx="323">
                  <c:v>18.851509271463215</c:v>
                </c:pt>
                <c:pt idx="324">
                  <c:v>20.146234360015725</c:v>
                </c:pt>
                <c:pt idx="325">
                  <c:v>21.784675759129385</c:v>
                </c:pt>
                <c:pt idx="326">
                  <c:v>23.094122105979238</c:v>
                </c:pt>
                <c:pt idx="327">
                  <c:v>24.644261740148352</c:v>
                </c:pt>
                <c:pt idx="328">
                  <c:v>25.794430715479194</c:v>
                </c:pt>
                <c:pt idx="329">
                  <c:v>26.534880390729555</c:v>
                </c:pt>
                <c:pt idx="330">
                  <c:v>26.934634413700394</c:v>
                </c:pt>
                <c:pt idx="331">
                  <c:v>27.059438201135094</c:v>
                </c:pt>
                <c:pt idx="332">
                  <c:v>25.948942946536519</c:v>
                </c:pt>
                <c:pt idx="333">
                  <c:v>25.169589347246244</c:v>
                </c:pt>
                <c:pt idx="334">
                  <c:v>24.326307770811553</c:v>
                </c:pt>
                <c:pt idx="335">
                  <c:v>23.11470636539606</c:v>
                </c:pt>
                <c:pt idx="336">
                  <c:v>21.222772901173116</c:v>
                </c:pt>
                <c:pt idx="337">
                  <c:v>18.833591562716421</c:v>
                </c:pt>
                <c:pt idx="338">
                  <c:v>16.543353531957194</c:v>
                </c:pt>
                <c:pt idx="339">
                  <c:v>14.61784281132654</c:v>
                </c:pt>
                <c:pt idx="340">
                  <c:v>13.073590020996193</c:v>
                </c:pt>
                <c:pt idx="341">
                  <c:v>11.618564669003817</c:v>
                </c:pt>
                <c:pt idx="342">
                  <c:v>10.625072256608476</c:v>
                </c:pt>
                <c:pt idx="343">
                  <c:v>9.6069363286068779</c:v>
                </c:pt>
                <c:pt idx="344">
                  <c:v>8.7795184862568902</c:v>
                </c:pt>
                <c:pt idx="345">
                  <c:v>7.7756372802355997</c:v>
                </c:pt>
                <c:pt idx="346">
                  <c:v>6.8916376112112516</c:v>
                </c:pt>
                <c:pt idx="347">
                  <c:v>6.1440239672450758</c:v>
                </c:pt>
                <c:pt idx="348">
                  <c:v>5.9749127940499562</c:v>
                </c:pt>
                <c:pt idx="349">
                  <c:v>6.1039004815612259</c:v>
                </c:pt>
                <c:pt idx="350">
                  <c:v>6.6352563810557115</c:v>
                </c:pt>
                <c:pt idx="351">
                  <c:v>7.1518134493945951</c:v>
                </c:pt>
                <c:pt idx="352">
                  <c:v>7.2413590569496762</c:v>
                </c:pt>
                <c:pt idx="353">
                  <c:v>7.6915683383513453</c:v>
                </c:pt>
                <c:pt idx="354">
                  <c:v>7.77078819310033</c:v>
                </c:pt>
                <c:pt idx="355">
                  <c:v>7.6485450790147098</c:v>
                </c:pt>
                <c:pt idx="356">
                  <c:v>7.7363649307705629</c:v>
                </c:pt>
                <c:pt idx="357">
                  <c:v>7.6798111273221394</c:v>
                </c:pt>
                <c:pt idx="358">
                  <c:v>7.8054833247874171</c:v>
                </c:pt>
                <c:pt idx="359">
                  <c:v>8.0337523692050468</c:v>
                </c:pt>
                <c:pt idx="360">
                  <c:v>7.951367729823005</c:v>
                </c:pt>
                <c:pt idx="361">
                  <c:v>7.9190455737898873</c:v>
                </c:pt>
                <c:pt idx="362">
                  <c:v>7.7610493336858042</c:v>
                </c:pt>
                <c:pt idx="363">
                  <c:v>7.7470472702386672</c:v>
                </c:pt>
                <c:pt idx="364">
                  <c:v>7.9525802166108548</c:v>
                </c:pt>
                <c:pt idx="365">
                  <c:v>8.1798148950754239</c:v>
                </c:pt>
                <c:pt idx="366">
                  <c:v>8.6486073196424087</c:v>
                </c:pt>
                <c:pt idx="367">
                  <c:v>9.3543625775561026</c:v>
                </c:pt>
                <c:pt idx="368">
                  <c:v>10.023079361062685</c:v>
                </c:pt>
                <c:pt idx="369">
                  <c:v>10.263169726333828</c:v>
                </c:pt>
                <c:pt idx="370">
                  <c:v>9.492989934171419</c:v>
                </c:pt>
                <c:pt idx="371">
                  <c:v>9.0098867581693156</c:v>
                </c:pt>
                <c:pt idx="372">
                  <c:v>8.679346544913912</c:v>
                </c:pt>
                <c:pt idx="373">
                  <c:v>7.7051674220031998</c:v>
                </c:pt>
                <c:pt idx="374">
                  <c:v>6.7451861693685231</c:v>
                </c:pt>
                <c:pt idx="375">
                  <c:v>5.6352272696532424</c:v>
                </c:pt>
                <c:pt idx="376">
                  <c:v>4.759566128765627</c:v>
                </c:pt>
                <c:pt idx="377">
                  <c:v>3.5997449744538841</c:v>
                </c:pt>
                <c:pt idx="378">
                  <c:v>2.0978951356199502</c:v>
                </c:pt>
                <c:pt idx="379">
                  <c:v>0.69409722106783533</c:v>
                </c:pt>
                <c:pt idx="380">
                  <c:v>-0.55090055766983426</c:v>
                </c:pt>
                <c:pt idx="381">
                  <c:v>-1.1155073557873862</c:v>
                </c:pt>
                <c:pt idx="382">
                  <c:v>3.4965805074165246E-3</c:v>
                </c:pt>
                <c:pt idx="383">
                  <c:v>0.71434684842910201</c:v>
                </c:pt>
                <c:pt idx="384">
                  <c:v>0.97492598338774883</c:v>
                </c:pt>
                <c:pt idx="385">
                  <c:v>1.8015483741188802</c:v>
                </c:pt>
                <c:pt idx="386">
                  <c:v>1.6200133296115666</c:v>
                </c:pt>
                <c:pt idx="387">
                  <c:v>1.2368019059982203</c:v>
                </c:pt>
                <c:pt idx="388">
                  <c:v>0.5495548214809105</c:v>
                </c:pt>
                <c:pt idx="389">
                  <c:v>-0.22635661749028202</c:v>
                </c:pt>
                <c:pt idx="390">
                  <c:v>-0.6581758267397646</c:v>
                </c:pt>
                <c:pt idx="391">
                  <c:v>-1.1862024117242953</c:v>
                </c:pt>
                <c:pt idx="392">
                  <c:v>-2.051768879854265</c:v>
                </c:pt>
                <c:pt idx="393">
                  <c:v>-2.8981253366522282</c:v>
                </c:pt>
                <c:pt idx="394">
                  <c:v>-4.8147758995202139</c:v>
                </c:pt>
                <c:pt idx="395">
                  <c:v>-6.9898563878604705</c:v>
                </c:pt>
                <c:pt idx="396">
                  <c:v>-8.7793125119551263</c:v>
                </c:pt>
                <c:pt idx="397">
                  <c:v>-10.557004136742279</c:v>
                </c:pt>
                <c:pt idx="398">
                  <c:v>-10.694154027051681</c:v>
                </c:pt>
                <c:pt idx="399">
                  <c:v>-10.18450577856737</c:v>
                </c:pt>
                <c:pt idx="400">
                  <c:v>-9.5875713495940857</c:v>
                </c:pt>
                <c:pt idx="401">
                  <c:v>-8.8735497598796229</c:v>
                </c:pt>
                <c:pt idx="402">
                  <c:v>-7.6764255667896748</c:v>
                </c:pt>
                <c:pt idx="403">
                  <c:v>-6.5121127418651525</c:v>
                </c:pt>
                <c:pt idx="404">
                  <c:v>-4.962488266679685</c:v>
                </c:pt>
                <c:pt idx="405">
                  <c:v>-3.6733136831271906</c:v>
                </c:pt>
                <c:pt idx="406">
                  <c:v>-2.2728437818036724</c:v>
                </c:pt>
                <c:pt idx="407">
                  <c:v>-0.53292206256986674</c:v>
                </c:pt>
                <c:pt idx="408">
                  <c:v>1.6563245576428187</c:v>
                </c:pt>
                <c:pt idx="409">
                  <c:v>4.1360644793095389</c:v>
                </c:pt>
                <c:pt idx="410">
                  <c:v>6.0779839985852533</c:v>
                </c:pt>
                <c:pt idx="411">
                  <c:v>7.5102646838320481</c:v>
                </c:pt>
                <c:pt idx="412">
                  <c:v>9.0309125614064385</c:v>
                </c:pt>
                <c:pt idx="413">
                  <c:v>10.769756622507856</c:v>
                </c:pt>
                <c:pt idx="414">
                  <c:v>11.68176883932928</c:v>
                </c:pt>
                <c:pt idx="415">
                  <c:v>12.933034437261242</c:v>
                </c:pt>
                <c:pt idx="416">
                  <c:v>13.784305442967309</c:v>
                </c:pt>
                <c:pt idx="417">
                  <c:v>14.605409561744608</c:v>
                </c:pt>
                <c:pt idx="418">
                  <c:v>15.630783492671668</c:v>
                </c:pt>
                <c:pt idx="419">
                  <c:v>16.807540351381675</c:v>
                </c:pt>
                <c:pt idx="420">
                  <c:v>17.489067477356656</c:v>
                </c:pt>
                <c:pt idx="421">
                  <c:v>17.421851317975751</c:v>
                </c:pt>
                <c:pt idx="422">
                  <c:v>16.865841348527894</c:v>
                </c:pt>
                <c:pt idx="423">
                  <c:v>16.169260491243321</c:v>
                </c:pt>
                <c:pt idx="424">
                  <c:v>15.630419972231465</c:v>
                </c:pt>
                <c:pt idx="425">
                  <c:v>14.707105523398781</c:v>
                </c:pt>
                <c:pt idx="426">
                  <c:v>14.176972403138663</c:v>
                </c:pt>
                <c:pt idx="427">
                  <c:v>13.15910355815187</c:v>
                </c:pt>
                <c:pt idx="428">
                  <c:v>12.265038783479554</c:v>
                </c:pt>
                <c:pt idx="429">
                  <c:v>11.756355727770298</c:v>
                </c:pt>
                <c:pt idx="430">
                  <c:v>11.276643180730289</c:v>
                </c:pt>
                <c:pt idx="431">
                  <c:v>10.657907742753679</c:v>
                </c:pt>
                <c:pt idx="432">
                  <c:v>10.137313579350348</c:v>
                </c:pt>
                <c:pt idx="433">
                  <c:v>10.069998054953373</c:v>
                </c:pt>
                <c:pt idx="434">
                  <c:v>9.9311550287050068</c:v>
                </c:pt>
                <c:pt idx="435">
                  <c:v>9.8860241526915758</c:v>
                </c:pt>
                <c:pt idx="436">
                  <c:v>9.2372705500831671</c:v>
                </c:pt>
                <c:pt idx="437">
                  <c:v>8.7798770700800048</c:v>
                </c:pt>
                <c:pt idx="438">
                  <c:v>8.3023406410986667</c:v>
                </c:pt>
                <c:pt idx="439">
                  <c:v>8.0617465315332879</c:v>
                </c:pt>
                <c:pt idx="440">
                  <c:v>7.9314861738638314</c:v>
                </c:pt>
                <c:pt idx="441">
                  <c:v>7.4128380973035348</c:v>
                </c:pt>
                <c:pt idx="442">
                  <c:v>6.6114355033434862</c:v>
                </c:pt>
                <c:pt idx="443">
                  <c:v>5.9298230603737778</c:v>
                </c:pt>
                <c:pt idx="444">
                  <c:v>5.2405523876567202</c:v>
                </c:pt>
                <c:pt idx="445">
                  <c:v>4.3049492896545019</c:v>
                </c:pt>
                <c:pt idx="446">
                  <c:v>3.8943738402331434</c:v>
                </c:pt>
                <c:pt idx="447">
                  <c:v>3.4241929337525505</c:v>
                </c:pt>
                <c:pt idx="448">
                  <c:v>3.5487684194110898</c:v>
                </c:pt>
                <c:pt idx="449">
                  <c:v>3.6783906621733422</c:v>
                </c:pt>
                <c:pt idx="450">
                  <c:v>3.669811980550918</c:v>
                </c:pt>
                <c:pt idx="451">
                  <c:v>3.6353146061361485</c:v>
                </c:pt>
                <c:pt idx="452">
                  <c:v>3.5095183357548336</c:v>
                </c:pt>
                <c:pt idx="453">
                  <c:v>3.6621039935778725</c:v>
                </c:pt>
                <c:pt idx="454">
                  <c:v>4.0416962989602041</c:v>
                </c:pt>
                <c:pt idx="455">
                  <c:v>4.5200240791282198</c:v>
                </c:pt>
                <c:pt idx="456">
                  <c:v>4.85510017703578</c:v>
                </c:pt>
                <c:pt idx="457">
                  <c:v>5.5312377689786132</c:v>
                </c:pt>
                <c:pt idx="458">
                  <c:v>5.776980384115916</c:v>
                </c:pt>
                <c:pt idx="459">
                  <c:v>6.2727096897266819</c:v>
                </c:pt>
                <c:pt idx="460">
                  <c:v>6.6688953628684544</c:v>
                </c:pt>
                <c:pt idx="461">
                  <c:v>7.2343058326306533</c:v>
                </c:pt>
                <c:pt idx="462">
                  <c:v>7.6378078348514435</c:v>
                </c:pt>
                <c:pt idx="463">
                  <c:v>8.0845706738866312</c:v>
                </c:pt>
                <c:pt idx="464">
                  <c:v>8.8734756611863901</c:v>
                </c:pt>
                <c:pt idx="465">
                  <c:v>9.3998876457326332</c:v>
                </c:pt>
                <c:pt idx="466">
                  <c:v>9.8258352629963355</c:v>
                </c:pt>
                <c:pt idx="467">
                  <c:v>9.9641362350614884</c:v>
                </c:pt>
                <c:pt idx="468">
                  <c:v>10.378808030127232</c:v>
                </c:pt>
                <c:pt idx="469">
                  <c:v>10.581290972911361</c:v>
                </c:pt>
                <c:pt idx="470">
                  <c:v>10.797912116101372</c:v>
                </c:pt>
                <c:pt idx="471">
                  <c:v>10.846918195788362</c:v>
                </c:pt>
                <c:pt idx="472">
                  <c:v>10.672322080046072</c:v>
                </c:pt>
                <c:pt idx="473">
                  <c:v>10.329672114332155</c:v>
                </c:pt>
              </c:numCache>
            </c:numRef>
          </c:val>
          <c:smooth val="0"/>
        </c:ser>
        <c:ser>
          <c:idx val="2"/>
          <c:order val="1"/>
          <c:tx>
            <c:v>Capacity Utilization</c:v>
          </c:tx>
          <c:spPr>
            <a:ln w="25400">
              <a:solidFill>
                <a:srgbClr val="C00000">
                  <a:alpha val="67000"/>
                </a:srgbClr>
              </a:solidFill>
              <a:prstDash val="lgDash"/>
            </a:ln>
          </c:spPr>
          <c:marker>
            <c:symbol val="none"/>
          </c:marker>
          <c:val>
            <c:numRef>
              <c:f>'Monthly Data'!$AEB$692:$AEB$1183</c:f>
              <c:numCache>
                <c:formatCode>General</c:formatCode>
                <c:ptCount val="492"/>
                <c:pt idx="249" formatCode="0.0">
                  <c:v>8.7271264830082629</c:v>
                </c:pt>
                <c:pt idx="250" formatCode="0.0">
                  <c:v>9.0472377902321739</c:v>
                </c:pt>
                <c:pt idx="251" formatCode="0.0">
                  <c:v>9.3189964157706271</c:v>
                </c:pt>
                <c:pt idx="252" formatCode="0.0">
                  <c:v>9.3984962406015171</c:v>
                </c:pt>
                <c:pt idx="253" formatCode="0.0">
                  <c:v>9.3105480259280995</c:v>
                </c:pt>
                <c:pt idx="254" formatCode="0.0">
                  <c:v>9.1653666146645776</c:v>
                </c:pt>
                <c:pt idx="255" formatCode="0.0">
                  <c:v>9.0381265724792001</c:v>
                </c:pt>
                <c:pt idx="256" formatCode="0.0">
                  <c:v>9.0874159462055957</c:v>
                </c:pt>
                <c:pt idx="257" formatCode="0.0">
                  <c:v>9.1723874904652973</c:v>
                </c:pt>
                <c:pt idx="258" formatCode="0.0">
                  <c:v>9.1821279818250758</c:v>
                </c:pt>
                <c:pt idx="259" formatCode="0.0">
                  <c:v>9.1114033439789779</c:v>
                </c:pt>
                <c:pt idx="260" formatCode="0.0">
                  <c:v>8.9485458612975464</c:v>
                </c:pt>
                <c:pt idx="261" formatCode="0.0">
                  <c:v>8.6739411873496977</c:v>
                </c:pt>
                <c:pt idx="262" formatCode="0.0">
                  <c:v>8.4801762114537382</c:v>
                </c:pt>
                <c:pt idx="263" formatCode="0.0">
                  <c:v>8.3060109289617259</c:v>
                </c:pt>
                <c:pt idx="264" formatCode="0.0">
                  <c:v>8.1389039609332201</c:v>
                </c:pt>
                <c:pt idx="265" formatCode="0.0">
                  <c:v>8.0143755615453642</c:v>
                </c:pt>
                <c:pt idx="266" formatCode="0.0">
                  <c:v>7.9492675955698218</c:v>
                </c:pt>
                <c:pt idx="267" formatCode="0.0">
                  <c:v>7.7387291444799331</c:v>
                </c:pt>
                <c:pt idx="268" formatCode="0.0">
                  <c:v>7.2736879182810696</c:v>
                </c:pt>
                <c:pt idx="269" formatCode="0.0">
                  <c:v>6.7598253275108959</c:v>
                </c:pt>
                <c:pt idx="270" formatCode="0.0">
                  <c:v>6.3984740766429411</c:v>
                </c:pt>
                <c:pt idx="271" formatCode="0.0">
                  <c:v>6.0433884297520564</c:v>
                </c:pt>
                <c:pt idx="272" formatCode="0.0">
                  <c:v>5.8350444900753047</c:v>
                </c:pt>
                <c:pt idx="273" formatCode="0.0">
                  <c:v>5.735194009530332</c:v>
                </c:pt>
                <c:pt idx="274" formatCode="0.0">
                  <c:v>5.448392554991571</c:v>
                </c:pt>
                <c:pt idx="275" formatCode="0.0">
                  <c:v>4.9108644466868441</c:v>
                </c:pt>
                <c:pt idx="276" formatCode="0.0">
                  <c:v>4.5994313430339844</c:v>
                </c:pt>
                <c:pt idx="277" formatCode="0.0">
                  <c:v>4.4418565962402283</c:v>
                </c:pt>
                <c:pt idx="278" formatCode="0.0">
                  <c:v>4.3190468310441759</c:v>
                </c:pt>
                <c:pt idx="279" formatCode="0.0">
                  <c:v>4.3327841845139687</c:v>
                </c:pt>
                <c:pt idx="280" formatCode="0.0">
                  <c:v>4.3178460022984524</c:v>
                </c:pt>
                <c:pt idx="281" formatCode="0.0">
                  <c:v>4.2702879581151905</c:v>
                </c:pt>
                <c:pt idx="282" formatCode="0.0">
                  <c:v>4.2046936114732887</c:v>
                </c:pt>
                <c:pt idx="283" formatCode="0.0">
                  <c:v>4.1078097093683965</c:v>
                </c:pt>
                <c:pt idx="284" formatCode="0.0">
                  <c:v>3.9935327405012089</c:v>
                </c:pt>
                <c:pt idx="285" formatCode="0.0">
                  <c:v>3.9111540318686338</c:v>
                </c:pt>
                <c:pt idx="286" formatCode="0.0">
                  <c:v>4.1559691912708416</c:v>
                </c:pt>
                <c:pt idx="287" formatCode="0.0">
                  <c:v>4.8412952869509382</c:v>
                </c:pt>
                <c:pt idx="288" formatCode="0.0">
                  <c:v>5.3565717940518027</c:v>
                </c:pt>
                <c:pt idx="289" formatCode="0.0">
                  <c:v>5.5750238929595355</c:v>
                </c:pt>
                <c:pt idx="290" formatCode="0.0">
                  <c:v>5.7741116751268891</c:v>
                </c:pt>
                <c:pt idx="291" formatCode="0.0">
                  <c:v>5.9213642823306714</c:v>
                </c:pt>
                <c:pt idx="292" formatCode="0.0">
                  <c:v>6.3739376770538598</c:v>
                </c:pt>
                <c:pt idx="293" formatCode="0.0">
                  <c:v>6.8413619959203089</c:v>
                </c:pt>
                <c:pt idx="294" formatCode="0.0">
                  <c:v>7.1316859555833787</c:v>
                </c:pt>
                <c:pt idx="295" formatCode="0.0">
                  <c:v>7.4391765439800537</c:v>
                </c:pt>
                <c:pt idx="296" formatCode="0.0">
                  <c:v>7.8202736318408341</c:v>
                </c:pt>
                <c:pt idx="297" formatCode="0.0">
                  <c:v>8.2249070631970511</c:v>
                </c:pt>
                <c:pt idx="298" formatCode="0.0">
                  <c:v>8.5503004159605638</c:v>
                </c:pt>
                <c:pt idx="299" formatCode="0.0">
                  <c:v>8.6085626911314819</c:v>
                </c:pt>
                <c:pt idx="300" formatCode="0.0">
                  <c:v>8.7873728942176115</c:v>
                </c:pt>
                <c:pt idx="301" formatCode="0.0">
                  <c:v>9.2033796016898037</c:v>
                </c:pt>
                <c:pt idx="302" formatCode="0.0">
                  <c:v>9.5680863827234646</c:v>
                </c:pt>
                <c:pt idx="303" formatCode="0.0">
                  <c:v>9.8986285032796673</c:v>
                </c:pt>
                <c:pt idx="304" formatCode="0.0">
                  <c:v>9.9570942447107456</c:v>
                </c:pt>
                <c:pt idx="305" formatCode="0.0">
                  <c:v>10.060214422088393</c:v>
                </c:pt>
                <c:pt idx="306" formatCode="0.0">
                  <c:v>10.423357664233563</c:v>
                </c:pt>
                <c:pt idx="307" formatCode="0.0">
                  <c:v>10.886921178690656</c:v>
                </c:pt>
                <c:pt idx="308" formatCode="0.0">
                  <c:v>11.103100216294152</c:v>
                </c:pt>
                <c:pt idx="309" formatCode="0.0">
                  <c:v>11.106340346357513</c:v>
                </c:pt>
                <c:pt idx="310" formatCode="0.0">
                  <c:v>10.772069259154165</c:v>
                </c:pt>
                <c:pt idx="311" formatCode="0.0">
                  <c:v>10.361818949739572</c:v>
                </c:pt>
                <c:pt idx="312" formatCode="0.0">
                  <c:v>9.6679687500000284</c:v>
                </c:pt>
                <c:pt idx="313" formatCode="0.0">
                  <c:v>8.9113014644929507</c:v>
                </c:pt>
                <c:pt idx="314" formatCode="0.0">
                  <c:v>8.1987407610183141</c:v>
                </c:pt>
                <c:pt idx="315" formatCode="0.0">
                  <c:v>7.5149213239283768</c:v>
                </c:pt>
                <c:pt idx="316" formatCode="0.0">
                  <c:v>6.9429494079655569</c:v>
                </c:pt>
                <c:pt idx="317" formatCode="0.0">
                  <c:v>6.2983720309581059</c:v>
                </c:pt>
                <c:pt idx="318" formatCode="0.0">
                  <c:v>5.5658381808567015</c:v>
                </c:pt>
                <c:pt idx="319" formatCode="0.0">
                  <c:v>4.8697473491294545</c:v>
                </c:pt>
                <c:pt idx="320" formatCode="0.0">
                  <c:v>4.3218689162880963</c:v>
                </c:pt>
                <c:pt idx="321" formatCode="0.0">
                  <c:v>3.8387221435012009</c:v>
                </c:pt>
                <c:pt idx="322" formatCode="0.0">
                  <c:v>3.6002562459961354</c:v>
                </c:pt>
                <c:pt idx="323" formatCode="0.0">
                  <c:v>3.4825870646765935</c:v>
                </c:pt>
                <c:pt idx="324" formatCode="0.0">
                  <c:v>3.4473985498028554</c:v>
                </c:pt>
                <c:pt idx="325" formatCode="0.0">
                  <c:v>3.3870353926170225</c:v>
                </c:pt>
                <c:pt idx="326" formatCode="0.0">
                  <c:v>3.3270082226439115</c:v>
                </c:pt>
                <c:pt idx="327" formatCode="0.0">
                  <c:v>3.2803431743628551</c:v>
                </c:pt>
                <c:pt idx="328" formatCode="0.0">
                  <c:v>3.2712632108706572</c:v>
                </c:pt>
                <c:pt idx="329" formatCode="0.0">
                  <c:v>3.3266382124026848</c:v>
                </c:pt>
                <c:pt idx="330" formatCode="0.0">
                  <c:v>3.3562930494677374</c:v>
                </c:pt>
                <c:pt idx="331" formatCode="0.0">
                  <c:v>3.1831232055923095</c:v>
                </c:pt>
                <c:pt idx="332" formatCode="0.0">
                  <c:v>2.9982582732023104</c:v>
                </c:pt>
                <c:pt idx="333" formatCode="0.0">
                  <c:v>2.9276764669396158</c:v>
                </c:pt>
                <c:pt idx="334" formatCode="0.0">
                  <c:v>2.8320554044026949</c:v>
                </c:pt>
                <c:pt idx="335" formatCode="0.0">
                  <c:v>2.7490138067061309</c:v>
                </c:pt>
                <c:pt idx="336" formatCode="0.0">
                  <c:v>2.7668470241023329</c:v>
                </c:pt>
                <c:pt idx="337" formatCode="0.0">
                  <c:v>2.7975460122699616</c:v>
                </c:pt>
                <c:pt idx="338" formatCode="0.0">
                  <c:v>2.9505386875612061</c:v>
                </c:pt>
                <c:pt idx="339" formatCode="0.0">
                  <c:v>3.0784265819692394</c:v>
                </c:pt>
                <c:pt idx="340" formatCode="0.0">
                  <c:v>3.0823586744639613</c:v>
                </c:pt>
                <c:pt idx="341" formatCode="0.0">
                  <c:v>3.0372980196817139</c:v>
                </c:pt>
                <c:pt idx="342" formatCode="0.0">
                  <c:v>2.9928510844541449</c:v>
                </c:pt>
                <c:pt idx="343" formatCode="0.0">
                  <c:v>3.0728284539075901</c:v>
                </c:pt>
                <c:pt idx="344" formatCode="0.0">
                  <c:v>3.1404759028868199</c:v>
                </c:pt>
                <c:pt idx="345" formatCode="0.0">
                  <c:v>3.1698204170181867</c:v>
                </c:pt>
                <c:pt idx="346" formatCode="0.0">
                  <c:v>3.2471437161755574</c:v>
                </c:pt>
                <c:pt idx="347" formatCode="0.0">
                  <c:v>3.2753449310137626</c:v>
                </c:pt>
                <c:pt idx="348" formatCode="0.0">
                  <c:v>3.3145865741294358</c:v>
                </c:pt>
                <c:pt idx="349" formatCode="0.0">
                  <c:v>3.4137025543088839</c:v>
                </c:pt>
                <c:pt idx="350" formatCode="0.0">
                  <c:v>3.3297657271970564</c:v>
                </c:pt>
                <c:pt idx="351" formatCode="0.0">
                  <c:v>3.3538753259065857</c:v>
                </c:pt>
                <c:pt idx="352" formatCode="0.0">
                  <c:v>3.5220423117834514</c:v>
                </c:pt>
                <c:pt idx="353" formatCode="0.0">
                  <c:v>3.7613488975356546</c:v>
                </c:pt>
                <c:pt idx="354" formatCode="0.0">
                  <c:v>3.9999999999999858</c:v>
                </c:pt>
                <c:pt idx="355" formatCode="0.0">
                  <c:v>4.2136150234741763</c:v>
                </c:pt>
                <c:pt idx="356" formatCode="0.0">
                  <c:v>4.4384588359292536</c:v>
                </c:pt>
                <c:pt idx="357" formatCode="0.0">
                  <c:v>4.6028037383177605</c:v>
                </c:pt>
                <c:pt idx="358" formatCode="0.0">
                  <c:v>4.6825859056494039</c:v>
                </c:pt>
                <c:pt idx="359" formatCode="0.0">
                  <c:v>4.8210966542751095</c:v>
                </c:pt>
                <c:pt idx="360" formatCode="0.0">
                  <c:v>4.8297428769979263</c:v>
                </c:pt>
                <c:pt idx="361" formatCode="0.0">
                  <c:v>4.7553093259464561</c:v>
                </c:pt>
                <c:pt idx="362" formatCode="0.0">
                  <c:v>4.6955921279779176</c:v>
                </c:pt>
                <c:pt idx="363" formatCode="0.0">
                  <c:v>4.5407636738906234</c:v>
                </c:pt>
                <c:pt idx="364" formatCode="0.0">
                  <c:v>4.2927274803059845</c:v>
                </c:pt>
                <c:pt idx="365" formatCode="0.0">
                  <c:v>4.0227272727272805</c:v>
                </c:pt>
                <c:pt idx="366" formatCode="0.0">
                  <c:v>3.7895927601810087</c:v>
                </c:pt>
                <c:pt idx="367" formatCode="0.0">
                  <c:v>3.6040094605248356</c:v>
                </c:pt>
                <c:pt idx="368" formatCode="0.0">
                  <c:v>3.4649024444942853</c:v>
                </c:pt>
                <c:pt idx="369" formatCode="0.0">
                  <c:v>3.3951306678579556</c:v>
                </c:pt>
                <c:pt idx="370" formatCode="0.0">
                  <c:v>3.3826638477801225</c:v>
                </c:pt>
                <c:pt idx="371" formatCode="0.0">
                  <c:v>3.3359193173002382</c:v>
                </c:pt>
                <c:pt idx="372" formatCode="0.0">
                  <c:v>3.4250359076344949</c:v>
                </c:pt>
                <c:pt idx="373" formatCode="0.0">
                  <c:v>3.5478184222124156</c:v>
                </c:pt>
                <c:pt idx="374" formatCode="0.0">
                  <c:v>3.7265032428272775</c:v>
                </c:pt>
                <c:pt idx="375" formatCode="0.0">
                  <c:v>3.8718876823516268</c:v>
                </c:pt>
                <c:pt idx="376" formatCode="0.0">
                  <c:v>4.0394088669950747</c:v>
                </c:pt>
                <c:pt idx="377" formatCode="0.0">
                  <c:v>4.1730391085864227</c:v>
                </c:pt>
                <c:pt idx="378" formatCode="0.0">
                  <c:v>4.26158038147139</c:v>
                </c:pt>
                <c:pt idx="379" formatCode="0.0">
                  <c:v>4.2939449940210892</c:v>
                </c:pt>
                <c:pt idx="380" formatCode="0.0">
                  <c:v>4.2809147068386721</c:v>
                </c:pt>
                <c:pt idx="381" formatCode="0.0">
                  <c:v>4.2449773169151399</c:v>
                </c:pt>
                <c:pt idx="382" formatCode="0.0">
                  <c:v>4.1760843827359793</c:v>
                </c:pt>
                <c:pt idx="383" formatCode="0.0">
                  <c:v>4.1076791076791039</c:v>
                </c:pt>
                <c:pt idx="384" formatCode="0.0">
                  <c:v>4.0700779831214646</c:v>
                </c:pt>
                <c:pt idx="385" formatCode="0.0">
                  <c:v>4.0434134922324034</c:v>
                </c:pt>
                <c:pt idx="386" formatCode="0.0">
                  <c:v>3.9847392963120001</c:v>
                </c:pt>
                <c:pt idx="387" formatCode="0.0">
                  <c:v>3.9809926082365479</c:v>
                </c:pt>
                <c:pt idx="388" formatCode="0.0">
                  <c:v>3.9667508417508373</c:v>
                </c:pt>
                <c:pt idx="389" formatCode="0.0">
                  <c:v>4.0268456375838895</c:v>
                </c:pt>
                <c:pt idx="390" formatCode="0.0">
                  <c:v>4.1814760610495654</c:v>
                </c:pt>
                <c:pt idx="391" formatCode="0.0">
                  <c:v>4.3881592662080635</c:v>
                </c:pt>
                <c:pt idx="392" formatCode="0.0">
                  <c:v>4.604032425691102</c:v>
                </c:pt>
                <c:pt idx="393" formatCode="0.0">
                  <c:v>4.8492384208890087</c:v>
                </c:pt>
                <c:pt idx="394" formatCode="0.0">
                  <c:v>5.0831697489410033</c:v>
                </c:pt>
                <c:pt idx="395" formatCode="0.0">
                  <c:v>5.3260533635520773</c:v>
                </c:pt>
                <c:pt idx="396" formatCode="0.0">
                  <c:v>5.4711558201601349</c:v>
                </c:pt>
                <c:pt idx="397" formatCode="0.0">
                  <c:v>5.5839640008181561</c:v>
                </c:pt>
                <c:pt idx="398" formatCode="0.0">
                  <c:v>5.7072971871178027</c:v>
                </c:pt>
                <c:pt idx="399" formatCode="0.0">
                  <c:v>5.8393419315527524</c:v>
                </c:pt>
                <c:pt idx="400" formatCode="0.0">
                  <c:v>6.0418985932597877</c:v>
                </c:pt>
                <c:pt idx="401" formatCode="0.0">
                  <c:v>6.1592741935483843</c:v>
                </c:pt>
                <c:pt idx="402" formatCode="0.0">
                  <c:v>6.1408789885610844</c:v>
                </c:pt>
                <c:pt idx="403" formatCode="0.0">
                  <c:v>6.0708936595107161</c:v>
                </c:pt>
                <c:pt idx="404" formatCode="0.0">
                  <c:v>5.9612518628912028</c:v>
                </c:pt>
                <c:pt idx="405" formatCode="0.0">
                  <c:v>5.7021444806798911</c:v>
                </c:pt>
                <c:pt idx="406" formatCode="0.0">
                  <c:v>5.4566905908956613</c:v>
                </c:pt>
                <c:pt idx="407" formatCode="0.0">
                  <c:v>5.1936619718310055</c:v>
                </c:pt>
                <c:pt idx="408" formatCode="0.0">
                  <c:v>4.9051094890510711</c:v>
                </c:pt>
                <c:pt idx="409" formatCode="0.0">
                  <c:v>4.6396745447501218</c:v>
                </c:pt>
                <c:pt idx="410" formatCode="0.0">
                  <c:v>4.3964519861164604</c:v>
                </c:pt>
                <c:pt idx="411" formatCode="0.0">
                  <c:v>4.154672807522573</c:v>
                </c:pt>
                <c:pt idx="412" formatCode="0.0">
                  <c:v>3.7698033975949556</c:v>
                </c:pt>
                <c:pt idx="413" formatCode="0.0">
                  <c:v>3.4564618744658731</c:v>
                </c:pt>
                <c:pt idx="414" formatCode="0.0">
                  <c:v>3.261486103233139</c:v>
                </c:pt>
                <c:pt idx="415" formatCode="0.0">
                  <c:v>3.106467099689354</c:v>
                </c:pt>
                <c:pt idx="416" formatCode="0.0">
                  <c:v>3.0567276136896453</c:v>
                </c:pt>
                <c:pt idx="417" formatCode="0.0">
                  <c:v>3.1413612565445419</c:v>
                </c:pt>
                <c:pt idx="418" formatCode="0.0">
                  <c:v>3.2537758717136001</c:v>
                </c:pt>
                <c:pt idx="419" formatCode="0.0">
                  <c:v>3.4402603440260435</c:v>
                </c:pt>
                <c:pt idx="420" formatCode="0.0">
                  <c:v>3.8129696632340995</c:v>
                </c:pt>
                <c:pt idx="421" formatCode="0.0">
                  <c:v>4.2117930204572929</c:v>
                </c:pt>
                <c:pt idx="422" formatCode="0.0">
                  <c:v>4.6638345031400235</c:v>
                </c:pt>
                <c:pt idx="423" formatCode="0.0">
                  <c:v>5.0944265315523012</c:v>
                </c:pt>
                <c:pt idx="424" formatCode="0.0">
                  <c:v>5.6470155430884148</c:v>
                </c:pt>
                <c:pt idx="425" formatCode="0.0">
                  <c:v>6.1587884350619504</c:v>
                </c:pt>
                <c:pt idx="426" formatCode="0.0">
                  <c:v>6.591595715462816</c:v>
                </c:pt>
                <c:pt idx="427" formatCode="0.0">
                  <c:v>6.984387838948237</c:v>
                </c:pt>
                <c:pt idx="428" formatCode="0.0">
                  <c:v>7.2513874988626696</c:v>
                </c:pt>
                <c:pt idx="429" formatCode="0.0">
                  <c:v>7.505438723712814</c:v>
                </c:pt>
                <c:pt idx="430" formatCode="0.0">
                  <c:v>7.7381489841986451</c:v>
                </c:pt>
                <c:pt idx="431" formatCode="0.0">
                  <c:v>7.8561797752808786</c:v>
                </c:pt>
                <c:pt idx="432" formatCode="0.0">
                  <c:v>7.7569258266309191</c:v>
                </c:pt>
                <c:pt idx="433" formatCode="0.0">
                  <c:v>7.6212471131639887</c:v>
                </c:pt>
                <c:pt idx="434" formatCode="0.0">
                  <c:v>7.4119827053737026</c:v>
                </c:pt>
                <c:pt idx="435" formatCode="0.0">
                  <c:v>7.1967040673211642</c:v>
                </c:pt>
                <c:pt idx="436" formatCode="0.0">
                  <c:v>6.9121615739531421</c:v>
                </c:pt>
                <c:pt idx="437" formatCode="0.0">
                  <c:v>6.6055680442677129</c:v>
                </c:pt>
                <c:pt idx="438" formatCode="0.0">
                  <c:v>6.3042171261702151</c:v>
                </c:pt>
                <c:pt idx="439" formatCode="0.0">
                  <c:v>6.0163850486431301</c:v>
                </c:pt>
                <c:pt idx="440" formatCode="0.0">
                  <c:v>5.7516118086189607</c:v>
                </c:pt>
                <c:pt idx="441" formatCode="0.0">
                  <c:v>5.472175379426659</c:v>
                </c:pt>
                <c:pt idx="442" formatCode="0.0">
                  <c:v>5.1877304726785098</c:v>
                </c:pt>
                <c:pt idx="443" formatCode="0.0">
                  <c:v>4.9170764230352262</c:v>
                </c:pt>
                <c:pt idx="444" formatCode="0.0">
                  <c:v>4.6939791010117631</c:v>
                </c:pt>
                <c:pt idx="445" formatCode="0.0">
                  <c:v>4.4734235721359994</c:v>
                </c:pt>
                <c:pt idx="446" formatCode="0.0">
                  <c:v>4.2060297379446325</c:v>
                </c:pt>
                <c:pt idx="447" formatCode="0.0">
                  <c:v>3.9250960830812431</c:v>
                </c:pt>
                <c:pt idx="448" formatCode="0.0">
                  <c:v>3.6886247048285981</c:v>
                </c:pt>
                <c:pt idx="449" formatCode="0.0">
                  <c:v>3.4630981346309682</c:v>
                </c:pt>
                <c:pt idx="450" formatCode="0.0">
                  <c:v>3.2156419164579546</c:v>
                </c:pt>
                <c:pt idx="451" formatCode="0.0">
                  <c:v>3.0105449569347087</c:v>
                </c:pt>
                <c:pt idx="452" formatCode="0.0">
                  <c:v>2.8076367720198903</c:v>
                </c:pt>
                <c:pt idx="453" formatCode="0.0">
                  <c:v>2.566152370293409</c:v>
                </c:pt>
                <c:pt idx="454" formatCode="0.0">
                  <c:v>2.3424428332403835</c:v>
                </c:pt>
                <c:pt idx="455" formatCode="0.0">
                  <c:v>2.1447295257764694</c:v>
                </c:pt>
                <c:pt idx="456" formatCode="0.0">
                  <c:v>1.9565906210392825</c:v>
                </c:pt>
                <c:pt idx="457" formatCode="0.0">
                  <c:v>1.777531995575913</c:v>
                </c:pt>
                <c:pt idx="458" formatCode="0.0">
                  <c:v>1.6554986204178022</c:v>
                </c:pt>
                <c:pt idx="459" formatCode="0.0">
                  <c:v>1.5500826186166847</c:v>
                </c:pt>
                <c:pt idx="460" formatCode="0.0">
                  <c:v>1.4606565101303488</c:v>
                </c:pt>
                <c:pt idx="461" formatCode="0.0">
                  <c:v>1.3874735439366503</c:v>
                </c:pt>
                <c:pt idx="462" formatCode="0.0">
                  <c:v>1.3855185909980321</c:v>
                </c:pt>
                <c:pt idx="463" formatCode="0.0">
                  <c:v>1.3362506837540025</c:v>
                </c:pt>
                <c:pt idx="464" formatCode="0.0">
                  <c:v>1.3186641697877661</c:v>
                </c:pt>
                <c:pt idx="465" formatCode="0.0">
                  <c:v>1.3484021823850298</c:v>
                </c:pt>
                <c:pt idx="466" formatCode="0.0">
                  <c:v>1.3546126897625612</c:v>
                </c:pt>
                <c:pt idx="467" formatCode="0.0">
                  <c:v>1.3997978069834431</c:v>
                </c:pt>
                <c:pt idx="468" formatCode="0.0">
                  <c:v>1.4218009478672968</c:v>
                </c:pt>
                <c:pt idx="469" formatCode="0.0">
                  <c:v>1.4437630986571435</c:v>
                </c:pt>
                <c:pt idx="470" formatCode="0.0">
                  <c:v>1.4579294300116459</c:v>
                </c:pt>
                <c:pt idx="471" formatCode="0.0">
                  <c:v>1.4799318146598637</c:v>
                </c:pt>
                <c:pt idx="472" formatCode="0.0">
                  <c:v>1.4551083591331206</c:v>
                </c:pt>
                <c:pt idx="473" formatCode="0.0">
                  <c:v>1.4226070821091525</c:v>
                </c:pt>
                <c:pt idx="474" formatCode="0.0">
                  <c:v>1.3511426806670528</c:v>
                </c:pt>
              </c:numCache>
            </c:numRef>
          </c:val>
          <c:smooth val="0"/>
        </c:ser>
        <c:ser>
          <c:idx val="3"/>
          <c:order val="2"/>
          <c:tx>
            <c:v>Industrial Production</c:v>
          </c:tx>
          <c:spPr>
            <a:ln w="25400">
              <a:solidFill>
                <a:srgbClr val="C00000">
                  <a:alpha val="34000"/>
                </a:srgbClr>
              </a:solidFill>
              <a:prstDash val="sysDash"/>
            </a:ln>
          </c:spPr>
          <c:marker>
            <c:symbol val="none"/>
          </c:marker>
          <c:val>
            <c:numRef>
              <c:f>'Monthly Data'!$CIX$692:$CIX$1183</c:f>
              <c:numCache>
                <c:formatCode>General</c:formatCode>
                <c:ptCount val="492"/>
                <c:pt idx="35" formatCode="#,##0.0">
                  <c:v>24.538991465485665</c:v>
                </c:pt>
                <c:pt idx="36" formatCode="#,##0.0">
                  <c:v>24.800775657560877</c:v>
                </c:pt>
                <c:pt idx="37" formatCode="#,##0.0">
                  <c:v>25.498220162523992</c:v>
                </c:pt>
                <c:pt idx="38" formatCode="#,##0.0">
                  <c:v>27.153616911423725</c:v>
                </c:pt>
                <c:pt idx="39" formatCode="#,##0.0">
                  <c:v>27.414279235142544</c:v>
                </c:pt>
                <c:pt idx="40" formatCode="#,##0.0">
                  <c:v>28.815086011246564</c:v>
                </c:pt>
                <c:pt idx="41" formatCode="#,##0.0">
                  <c:v>28.737417175741825</c:v>
                </c:pt>
                <c:pt idx="42" formatCode="#,##0.0">
                  <c:v>29.544680675821553</c:v>
                </c:pt>
                <c:pt idx="43" formatCode="#,##0.0">
                  <c:v>30.103986043069114</c:v>
                </c:pt>
                <c:pt idx="44" formatCode="#,##0.0">
                  <c:v>29.935644896896349</c:v>
                </c:pt>
                <c:pt idx="45" formatCode="#,##0.0">
                  <c:v>30.090022075531692</c:v>
                </c:pt>
                <c:pt idx="46" formatCode="#,##0.0">
                  <c:v>30.972849388065271</c:v>
                </c:pt>
                <c:pt idx="47" formatCode="#,##0.0">
                  <c:v>29.971636684980496</c:v>
                </c:pt>
                <c:pt idx="48" formatCode="#,##0.0">
                  <c:v>29.33787771560074</c:v>
                </c:pt>
                <c:pt idx="49" formatCode="#,##0.0">
                  <c:v>30.403024932479326</c:v>
                </c:pt>
                <c:pt idx="50" formatCode="#,##0.0">
                  <c:v>29.167630052240412</c:v>
                </c:pt>
                <c:pt idx="51" formatCode="#,##0.0">
                  <c:v>28.348180350065263</c:v>
                </c:pt>
                <c:pt idx="52" formatCode="#,##0.0">
                  <c:v>26.579717554300515</c:v>
                </c:pt>
                <c:pt idx="53" formatCode="#,##0.0">
                  <c:v>25.353607057657086</c:v>
                </c:pt>
                <c:pt idx="54" formatCode="#,##0.0">
                  <c:v>24.388933464036413</c:v>
                </c:pt>
                <c:pt idx="55" formatCode="#,##0.0">
                  <c:v>22.079258260710844</c:v>
                </c:pt>
                <c:pt idx="56" formatCode="#,##0.0">
                  <c:v>20.920364392343842</c:v>
                </c:pt>
                <c:pt idx="57" formatCode="#,##0.0">
                  <c:v>18.84389127020431</c:v>
                </c:pt>
                <c:pt idx="58" formatCode="#,##0.0">
                  <c:v>16.244385566026054</c:v>
                </c:pt>
                <c:pt idx="59" formatCode="#,##0.0">
                  <c:v>14.292950123167472</c:v>
                </c:pt>
                <c:pt idx="60" formatCode="#,##0.0">
                  <c:v>12.938539744528569</c:v>
                </c:pt>
                <c:pt idx="61" formatCode="#,##0.0">
                  <c:v>9.5298423725304531</c:v>
                </c:pt>
                <c:pt idx="62" formatCode="#,##0.0">
                  <c:v>7.211804850708333</c:v>
                </c:pt>
                <c:pt idx="63" formatCode="#,##0.0">
                  <c:v>5.1236388286763628</c:v>
                </c:pt>
                <c:pt idx="64" formatCode="#,##0.0">
                  <c:v>2.9516865449815839</c:v>
                </c:pt>
                <c:pt idx="65" formatCode="#,##0.0">
                  <c:v>1.5168027817966419</c:v>
                </c:pt>
                <c:pt idx="66" formatCode="#,##0.0">
                  <c:v>0.32544475594862377</c:v>
                </c:pt>
                <c:pt idx="67" formatCode="#,##0.0">
                  <c:v>1.9627169368391151E-2</c:v>
                </c:pt>
                <c:pt idx="68" formatCode="#,##0.0">
                  <c:v>-1.9210167728839593</c:v>
                </c:pt>
                <c:pt idx="69" formatCode="#,##0.0">
                  <c:v>-1.6412323362022789</c:v>
                </c:pt>
                <c:pt idx="70" formatCode="#,##0.0">
                  <c:v>-1.6147697723114192</c:v>
                </c:pt>
                <c:pt idx="71" formatCode="#,##0.0">
                  <c:v>-1.4039425220014721</c:v>
                </c:pt>
                <c:pt idx="72" formatCode="#,##0.0">
                  <c:v>-1.0584580615478671</c:v>
                </c:pt>
                <c:pt idx="73" formatCode="#,##0.0">
                  <c:v>-0.57200073976815702</c:v>
                </c:pt>
                <c:pt idx="74" formatCode="#,##0.0">
                  <c:v>0.46607357334238486</c:v>
                </c:pt>
                <c:pt idx="75" formatCode="#,##0.0">
                  <c:v>2.0837981055581025</c:v>
                </c:pt>
                <c:pt idx="76" formatCode="#,##0.0">
                  <c:v>4.0320556301892623</c:v>
                </c:pt>
                <c:pt idx="77" formatCode="#,##0.0">
                  <c:v>6.2110803871078986</c:v>
                </c:pt>
                <c:pt idx="78" formatCode="#,##0.0">
                  <c:v>7.600411680196359</c:v>
                </c:pt>
                <c:pt idx="79" formatCode="#,##0.0">
                  <c:v>9.3164878724969213</c:v>
                </c:pt>
                <c:pt idx="80" formatCode="#,##0.0">
                  <c:v>12.233975719688743</c:v>
                </c:pt>
                <c:pt idx="81" formatCode="#,##0.0">
                  <c:v>13.268904780201012</c:v>
                </c:pt>
                <c:pt idx="82" formatCode="#,##0.0">
                  <c:v>14.251211169673056</c:v>
                </c:pt>
                <c:pt idx="83" formatCode="#,##0.0">
                  <c:v>15.049016339685025</c:v>
                </c:pt>
                <c:pt idx="84" formatCode="#,##0.0">
                  <c:v>14.802439568209863</c:v>
                </c:pt>
                <c:pt idx="85" formatCode="#,##0.0">
                  <c:v>15.927095411822222</c:v>
                </c:pt>
                <c:pt idx="86" formatCode="#,##0.0">
                  <c:v>15.499267945331809</c:v>
                </c:pt>
                <c:pt idx="87" formatCode="#,##0.0">
                  <c:v>14.407216307268939</c:v>
                </c:pt>
                <c:pt idx="88" formatCode="#,##0.0">
                  <c:v>13.170998370350645</c:v>
                </c:pt>
                <c:pt idx="89" formatCode="#,##0.0">
                  <c:v>11.330633894722993</c:v>
                </c:pt>
                <c:pt idx="90" formatCode="#,##0.0">
                  <c:v>10.297389696914621</c:v>
                </c:pt>
                <c:pt idx="91" formatCode="#,##0.0">
                  <c:v>8.4295011188663125</c:v>
                </c:pt>
                <c:pt idx="92" formatCode="#,##0.0">
                  <c:v>7.0578613690489078</c:v>
                </c:pt>
                <c:pt idx="93" formatCode="#,##0.0">
                  <c:v>5.6347662195296948</c:v>
                </c:pt>
                <c:pt idx="94" formatCode="#,##0.0">
                  <c:v>5.1785367790568699</c:v>
                </c:pt>
                <c:pt idx="95" formatCode="#,##0.0">
                  <c:v>4.8610851339617511</c:v>
                </c:pt>
                <c:pt idx="96" formatCode="#,##0.0">
                  <c:v>5.7280937046672875</c:v>
                </c:pt>
                <c:pt idx="97" formatCode="#,##0.0">
                  <c:v>5.2075685469443016</c:v>
                </c:pt>
                <c:pt idx="98" formatCode="#,##0.0">
                  <c:v>5.9136481383725226</c:v>
                </c:pt>
                <c:pt idx="99" formatCode="#,##0.0">
                  <c:v>6.7249431064751093</c:v>
                </c:pt>
                <c:pt idx="100" formatCode="#,##0.0">
                  <c:v>7.9215482839539249</c:v>
                </c:pt>
                <c:pt idx="101" formatCode="#,##0.0">
                  <c:v>9.7473676113578449</c:v>
                </c:pt>
                <c:pt idx="102" formatCode="#,##0.0">
                  <c:v>11.189757652620116</c:v>
                </c:pt>
                <c:pt idx="103" formatCode="#,##0.0">
                  <c:v>13.642155454418671</c:v>
                </c:pt>
                <c:pt idx="104" formatCode="#,##0.0">
                  <c:v>14.745549097881124</c:v>
                </c:pt>
                <c:pt idx="105" formatCode="#,##0.0">
                  <c:v>16.807110865078982</c:v>
                </c:pt>
                <c:pt idx="106" formatCode="#,##0.0">
                  <c:v>18.002901008852362</c:v>
                </c:pt>
                <c:pt idx="107" formatCode="#,##0.0">
                  <c:v>18.861180088524392</c:v>
                </c:pt>
                <c:pt idx="108" formatCode="#,##0.0">
                  <c:v>18.940700928714449</c:v>
                </c:pt>
                <c:pt idx="109" formatCode="#,##0.0">
                  <c:v>20.437464625461217</c:v>
                </c:pt>
                <c:pt idx="110" formatCode="#,##0.0">
                  <c:v>21.502420551805159</c:v>
                </c:pt>
                <c:pt idx="111" formatCode="#,##0.0">
                  <c:v>22.549310959544215</c:v>
                </c:pt>
                <c:pt idx="112" formatCode="#,##0.0">
                  <c:v>23.140208900225858</c:v>
                </c:pt>
                <c:pt idx="113" formatCode="#,##0.0">
                  <c:v>22.830672013336908</c:v>
                </c:pt>
                <c:pt idx="114" formatCode="#,##0.0">
                  <c:v>22.505387863156841</c:v>
                </c:pt>
                <c:pt idx="115" formatCode="#,##0.0">
                  <c:v>21.590884132585941</c:v>
                </c:pt>
                <c:pt idx="116" formatCode="#,##0.0">
                  <c:v>20.624538899097701</c:v>
                </c:pt>
                <c:pt idx="117" formatCode="#,##0.0">
                  <c:v>19.669446867967537</c:v>
                </c:pt>
                <c:pt idx="118" formatCode="#,##0.0">
                  <c:v>18.678042581727183</c:v>
                </c:pt>
                <c:pt idx="119" formatCode="#,##0.0">
                  <c:v>18.022180693727563</c:v>
                </c:pt>
                <c:pt idx="120" formatCode="#,##0.0">
                  <c:v>17.183551951746281</c:v>
                </c:pt>
                <c:pt idx="121" formatCode="#,##0.0">
                  <c:v>15.403269120944188</c:v>
                </c:pt>
                <c:pt idx="122" formatCode="#,##0.0">
                  <c:v>13.628705433137696</c:v>
                </c:pt>
                <c:pt idx="123" formatCode="#,##0.0">
                  <c:v>11.754296840667777</c:v>
                </c:pt>
                <c:pt idx="124" formatCode="#,##0.0">
                  <c:v>9.8968670161869312</c:v>
                </c:pt>
                <c:pt idx="125" formatCode="#,##0.0">
                  <c:v>8.2474579759765732</c:v>
                </c:pt>
                <c:pt idx="126" formatCode="#,##0.0">
                  <c:v>7.1227092846331885</c:v>
                </c:pt>
                <c:pt idx="127" formatCode="#,##0.0">
                  <c:v>5.7737623607292363</c:v>
                </c:pt>
                <c:pt idx="128" formatCode="#,##0.0">
                  <c:v>5.7593482764416706</c:v>
                </c:pt>
                <c:pt idx="129" formatCode="#,##0.0">
                  <c:v>5.0003892090947204</c:v>
                </c:pt>
                <c:pt idx="130" formatCode="#,##0.0">
                  <c:v>4.5643015430500355</c:v>
                </c:pt>
                <c:pt idx="131" formatCode="#,##0.0">
                  <c:v>4.3965420450362842</c:v>
                </c:pt>
                <c:pt idx="132" formatCode="#,##0.0">
                  <c:v>5.2306089448755273</c:v>
                </c:pt>
                <c:pt idx="133" formatCode="#,##0.0">
                  <c:v>6.4493379425696133</c:v>
                </c:pt>
                <c:pt idx="134" formatCode="#,##0.0">
                  <c:v>7.7752252411394522</c:v>
                </c:pt>
                <c:pt idx="135" formatCode="#,##0.0">
                  <c:v>9.5891092374115487</c:v>
                </c:pt>
                <c:pt idx="136" formatCode="#,##0.0">
                  <c:v>11.745931392239612</c:v>
                </c:pt>
                <c:pt idx="137" formatCode="#,##0.0">
                  <c:v>14.318320058164957</c:v>
                </c:pt>
                <c:pt idx="138" formatCode="#,##0.0">
                  <c:v>16.44162769059551</c:v>
                </c:pt>
                <c:pt idx="139" formatCode="#,##0.0">
                  <c:v>18.790856250147129</c:v>
                </c:pt>
                <c:pt idx="140" formatCode="#,##0.0">
                  <c:v>20.660843423379845</c:v>
                </c:pt>
                <c:pt idx="141" formatCode="#,##0.0">
                  <c:v>23.103685423421808</c:v>
                </c:pt>
                <c:pt idx="142" formatCode="#,##0.0">
                  <c:v>25.308867221362718</c:v>
                </c:pt>
                <c:pt idx="143" formatCode="#,##0.0">
                  <c:v>26.953595066689758</c:v>
                </c:pt>
                <c:pt idx="144" formatCode="#,##0.0">
                  <c:v>26.639556184995598</c:v>
                </c:pt>
                <c:pt idx="145" formatCode="#,##0.0">
                  <c:v>27.631411699444186</c:v>
                </c:pt>
                <c:pt idx="146" formatCode="#,##0.0">
                  <c:v>28.432410657455222</c:v>
                </c:pt>
                <c:pt idx="147" formatCode="#,##0.0">
                  <c:v>28.51846935840419</c:v>
                </c:pt>
                <c:pt idx="148" formatCode="#,##0.0">
                  <c:v>28.582484859909584</c:v>
                </c:pt>
                <c:pt idx="149" formatCode="#,##0.0">
                  <c:v>28.72802644360155</c:v>
                </c:pt>
                <c:pt idx="150" formatCode="#,##0.0">
                  <c:v>28.564718145435279</c:v>
                </c:pt>
                <c:pt idx="151" formatCode="#,##0.0">
                  <c:v>26.410165584499822</c:v>
                </c:pt>
                <c:pt idx="152" formatCode="#,##0.0">
                  <c:v>26.433159533027492</c:v>
                </c:pt>
                <c:pt idx="153" formatCode="#,##0.0">
                  <c:v>25.05643565517228</c:v>
                </c:pt>
                <c:pt idx="154" formatCode="#,##0.0">
                  <c:v>25.008595784663015</c:v>
                </c:pt>
                <c:pt idx="155" formatCode="#,##0.0">
                  <c:v>24.870212640506168</c:v>
                </c:pt>
                <c:pt idx="156" formatCode="#,##0.0">
                  <c:v>26.349864380256079</c:v>
                </c:pt>
                <c:pt idx="157" formatCode="#,##0.0">
                  <c:v>25.739336469786295</c:v>
                </c:pt>
                <c:pt idx="158" formatCode="#,##0.0">
                  <c:v>24.891528952393898</c:v>
                </c:pt>
                <c:pt idx="159" formatCode="#,##0.0">
                  <c:v>23.176862383348066</c:v>
                </c:pt>
                <c:pt idx="160" formatCode="#,##0.0">
                  <c:v>21.146270534997342</c:v>
                </c:pt>
                <c:pt idx="161" formatCode="#,##0.0">
                  <c:v>18.888437856800195</c:v>
                </c:pt>
                <c:pt idx="162" formatCode="#,##0.0">
                  <c:v>17.648056619734604</c:v>
                </c:pt>
                <c:pt idx="163" formatCode="#,##0.0">
                  <c:v>20.561719908061434</c:v>
                </c:pt>
                <c:pt idx="164" formatCode="#,##0.0">
                  <c:v>18.720524667606696</c:v>
                </c:pt>
                <c:pt idx="165" formatCode="#,##0.0">
                  <c:v>19.002592862120977</c:v>
                </c:pt>
                <c:pt idx="166" formatCode="#,##0.0">
                  <c:v>17.46049082883367</c:v>
                </c:pt>
                <c:pt idx="167" formatCode="#,##0.0">
                  <c:v>15.831119418981146</c:v>
                </c:pt>
                <c:pt idx="168" formatCode="#,##0.0">
                  <c:v>13.528429218414018</c:v>
                </c:pt>
                <c:pt idx="169" formatCode="#,##0.0">
                  <c:v>11.354961089612516</c:v>
                </c:pt>
                <c:pt idx="170" formatCode="#,##0.0">
                  <c:v>9.8094160742303984</c:v>
                </c:pt>
                <c:pt idx="171" formatCode="#,##0.0">
                  <c:v>9.2356944773103606</c:v>
                </c:pt>
                <c:pt idx="172" formatCode="#,##0.0">
                  <c:v>9.2406632679154228</c:v>
                </c:pt>
                <c:pt idx="173" formatCode="#,##0.0">
                  <c:v>9.1945984101729863</c:v>
                </c:pt>
                <c:pt idx="174" formatCode="#,##0.0">
                  <c:v>8.4517614126037017</c:v>
                </c:pt>
                <c:pt idx="175" formatCode="#,##0.0">
                  <c:v>5.941254872762272</c:v>
                </c:pt>
                <c:pt idx="176" formatCode="#,##0.0">
                  <c:v>5.306372357142493</c:v>
                </c:pt>
                <c:pt idx="177" formatCode="#,##0.0">
                  <c:v>3.898668068940168</c:v>
                </c:pt>
                <c:pt idx="178" formatCode="#,##0.0">
                  <c:v>3.2935438883080224</c:v>
                </c:pt>
                <c:pt idx="179" formatCode="#,##0.0">
                  <c:v>3.0255053476030866</c:v>
                </c:pt>
                <c:pt idx="180" formatCode="#,##0.0">
                  <c:v>2.9254237024879899</c:v>
                </c:pt>
                <c:pt idx="181" formatCode="#,##0.0">
                  <c:v>4.4995477356662832</c:v>
                </c:pt>
                <c:pt idx="182" formatCode="#,##0.0">
                  <c:v>5.2802416034859618</c:v>
                </c:pt>
                <c:pt idx="183" formatCode="#,##0.0">
                  <c:v>6.5540018748249054</c:v>
                </c:pt>
                <c:pt idx="184" formatCode="#,##0.0">
                  <c:v>6.5741469201797855</c:v>
                </c:pt>
                <c:pt idx="185" formatCode="#,##0.0">
                  <c:v>6.7265470816155926</c:v>
                </c:pt>
                <c:pt idx="186" formatCode="#,##0.0">
                  <c:v>7.006788189962748</c:v>
                </c:pt>
                <c:pt idx="187" formatCode="#,##0.0">
                  <c:v>6.9483841106806778</c:v>
                </c:pt>
                <c:pt idx="188" formatCode="#,##0.0">
                  <c:v>8.4755366463589894</c:v>
                </c:pt>
                <c:pt idx="189" formatCode="#,##0.0">
                  <c:v>8.7035029893271201</c:v>
                </c:pt>
                <c:pt idx="190" formatCode="#,##0.0">
                  <c:v>9.4076834214431528</c:v>
                </c:pt>
                <c:pt idx="191" formatCode="#,##0.0">
                  <c:v>10.292235669654161</c:v>
                </c:pt>
                <c:pt idx="192" formatCode="#,##0.0">
                  <c:v>11.868494832826769</c:v>
                </c:pt>
                <c:pt idx="193" formatCode="#,##0.0">
                  <c:v>10.47098329052541</c:v>
                </c:pt>
                <c:pt idx="194" formatCode="#,##0.0">
                  <c:v>10.090917609664515</c:v>
                </c:pt>
                <c:pt idx="195" formatCode="#,##0.0">
                  <c:v>9.7360716880074989</c:v>
                </c:pt>
                <c:pt idx="196" formatCode="#,##0.0">
                  <c:v>10.416117090845404</c:v>
                </c:pt>
                <c:pt idx="197" formatCode="#,##0.0">
                  <c:v>10.26040362900784</c:v>
                </c:pt>
                <c:pt idx="198" formatCode="#,##0.0">
                  <c:v>10.571397608527278</c:v>
                </c:pt>
                <c:pt idx="199" formatCode="#,##0.0">
                  <c:v>10.974341350668055</c:v>
                </c:pt>
                <c:pt idx="200" formatCode="#,##0.0">
                  <c:v>9.4200904058268975</c:v>
                </c:pt>
                <c:pt idx="201" formatCode="#,##0.0">
                  <c:v>11.024426024682214</c:v>
                </c:pt>
                <c:pt idx="202" formatCode="#,##0.0">
                  <c:v>11.027526083469269</c:v>
                </c:pt>
                <c:pt idx="203" formatCode="#,##0.0">
                  <c:v>10.613671167830205</c:v>
                </c:pt>
                <c:pt idx="204" formatCode="#,##0.0">
                  <c:v>9.6119356449516147</c:v>
                </c:pt>
                <c:pt idx="205" formatCode="#,##0.0">
                  <c:v>10.705370690692291</c:v>
                </c:pt>
                <c:pt idx="206" formatCode="#,##0.0">
                  <c:v>11.058124678139919</c:v>
                </c:pt>
                <c:pt idx="207" formatCode="#,##0.0">
                  <c:v>10.865572265436896</c:v>
                </c:pt>
                <c:pt idx="208" formatCode="#,##0.0">
                  <c:v>10.126037344354927</c:v>
                </c:pt>
                <c:pt idx="209" formatCode="#,##0.0">
                  <c:v>10.769436806621059</c:v>
                </c:pt>
                <c:pt idx="210" formatCode="#,##0.0">
                  <c:v>10.586286632209863</c:v>
                </c:pt>
                <c:pt idx="211" formatCode="#,##0.0">
                  <c:v>9.8245302741104581</c:v>
                </c:pt>
                <c:pt idx="212" formatCode="#,##0.0">
                  <c:v>9.7640828265048754</c:v>
                </c:pt>
                <c:pt idx="213" formatCode="#,##0.0">
                  <c:v>8.0251850762670642</c:v>
                </c:pt>
                <c:pt idx="214" formatCode="#,##0.0">
                  <c:v>6.9836493039940706</c:v>
                </c:pt>
                <c:pt idx="215" formatCode="#,##0.0">
                  <c:v>6.4407894471349039</c:v>
                </c:pt>
                <c:pt idx="216" formatCode="#,##0.0">
                  <c:v>5.531183342148978</c:v>
                </c:pt>
                <c:pt idx="217" formatCode="#,##0.0">
                  <c:v>4.850764013328714</c:v>
                </c:pt>
                <c:pt idx="218" formatCode="#,##0.0">
                  <c:v>4.2495698408639271</c:v>
                </c:pt>
                <c:pt idx="219" formatCode="#,##0.0">
                  <c:v>3.4949788439019471</c:v>
                </c:pt>
                <c:pt idx="220" formatCode="#,##0.0">
                  <c:v>3.120941322851607</c:v>
                </c:pt>
                <c:pt idx="221" formatCode="#,##0.0">
                  <c:v>2.4567498738250748</c:v>
                </c:pt>
                <c:pt idx="222" formatCode="#,##0.0">
                  <c:v>1.9891373666539636</c:v>
                </c:pt>
                <c:pt idx="223" formatCode="#,##0.0">
                  <c:v>2.1398879065074254</c:v>
                </c:pt>
                <c:pt idx="224" formatCode="#,##0.0">
                  <c:v>3.0053005112094127</c:v>
                </c:pt>
                <c:pt idx="225" formatCode="#,##0.0">
                  <c:v>3.1819954751497619</c:v>
                </c:pt>
                <c:pt idx="226" formatCode="#,##0.0">
                  <c:v>4.213459792184409</c:v>
                </c:pt>
                <c:pt idx="227" formatCode="#,##0.0">
                  <c:v>5.1387537153042331</c:v>
                </c:pt>
                <c:pt idx="228" formatCode="#,##0.0">
                  <c:v>6.9565821767874922</c:v>
                </c:pt>
                <c:pt idx="229" formatCode="#,##0.0">
                  <c:v>6.6050710444215213</c:v>
                </c:pt>
                <c:pt idx="230" formatCode="#,##0.0">
                  <c:v>7.3349772119650254</c:v>
                </c:pt>
                <c:pt idx="231" formatCode="#,##0.0">
                  <c:v>8.0740200548543584</c:v>
                </c:pt>
                <c:pt idx="232" formatCode="#,##0.0">
                  <c:v>9.2056292671074686</c:v>
                </c:pt>
                <c:pt idx="233" formatCode="#,##0.0">
                  <c:v>9.8925447735132934</c:v>
                </c:pt>
                <c:pt idx="234" formatCode="#,##0.0">
                  <c:v>10.348608131508314</c:v>
                </c:pt>
                <c:pt idx="235" formatCode="#,##0.0">
                  <c:v>11.183168032258052</c:v>
                </c:pt>
                <c:pt idx="236" formatCode="#,##0.0">
                  <c:v>10.908854433810603</c:v>
                </c:pt>
                <c:pt idx="237" formatCode="#,##0.0">
                  <c:v>12.027521958028416</c:v>
                </c:pt>
                <c:pt idx="238" formatCode="#,##0.0">
                  <c:v>12.389742991271262</c:v>
                </c:pt>
                <c:pt idx="239" formatCode="#,##0.0">
                  <c:v>12.403886232979701</c:v>
                </c:pt>
                <c:pt idx="240" formatCode="#,##0.0">
                  <c:v>11.526213459344262</c:v>
                </c:pt>
                <c:pt idx="241" formatCode="#,##0.0">
                  <c:v>13.378965984308209</c:v>
                </c:pt>
                <c:pt idx="242" formatCode="#,##0.0">
                  <c:v>13.721569173367115</c:v>
                </c:pt>
                <c:pt idx="243" formatCode="#,##0.0">
                  <c:v>14.288066231090852</c:v>
                </c:pt>
                <c:pt idx="244" formatCode="#,##0.0">
                  <c:v>14.283805052386896</c:v>
                </c:pt>
                <c:pt idx="245" formatCode="#,##0.0">
                  <c:v>14.167184456528318</c:v>
                </c:pt>
                <c:pt idx="246" formatCode="#,##0.0">
                  <c:v>14.875344883321318</c:v>
                </c:pt>
                <c:pt idx="247" formatCode="#,##0.0">
                  <c:v>15.042993244410525</c:v>
                </c:pt>
                <c:pt idx="248" formatCode="#,##0.0">
                  <c:v>15.418054223118943</c:v>
                </c:pt>
                <c:pt idx="249" formatCode="#,##0.0">
                  <c:v>14.877558458155065</c:v>
                </c:pt>
                <c:pt idx="250" formatCode="#,##0.0">
                  <c:v>14.272427669388094</c:v>
                </c:pt>
                <c:pt idx="251" formatCode="#,##0.0">
                  <c:v>13.800851666175234</c:v>
                </c:pt>
                <c:pt idx="252" formatCode="#,##0.0">
                  <c:v>14.255571539129392</c:v>
                </c:pt>
                <c:pt idx="253" formatCode="#,##0.0">
                  <c:v>13.113230684855097</c:v>
                </c:pt>
                <c:pt idx="254" formatCode="#,##0.0">
                  <c:v>12.256597435024602</c:v>
                </c:pt>
                <c:pt idx="255" formatCode="#,##0.0">
                  <c:v>11.895391162003904</c:v>
                </c:pt>
                <c:pt idx="256" formatCode="#,##0.0">
                  <c:v>11.858010038097035</c:v>
                </c:pt>
                <c:pt idx="257" formatCode="#,##0.0">
                  <c:v>11.33642843565903</c:v>
                </c:pt>
                <c:pt idx="258" formatCode="#,##0.0">
                  <c:v>10.847236762922321</c:v>
                </c:pt>
                <c:pt idx="259" formatCode="#,##0.0">
                  <c:v>10.20448405498162</c:v>
                </c:pt>
                <c:pt idx="260" formatCode="#,##0.0">
                  <c:v>9.5876143308867938</c:v>
                </c:pt>
                <c:pt idx="261" formatCode="#,##0.0">
                  <c:v>9.3934937873171691</c:v>
                </c:pt>
                <c:pt idx="262" formatCode="#,##0.0">
                  <c:v>9.2966545058994683</c:v>
                </c:pt>
                <c:pt idx="263" formatCode="#,##0.0">
                  <c:v>9.3195590821145657</c:v>
                </c:pt>
                <c:pt idx="264" formatCode="#,##0.0">
                  <c:v>8.423219595594361</c:v>
                </c:pt>
                <c:pt idx="265" formatCode="#,##0.0">
                  <c:v>7.8325339414364095</c:v>
                </c:pt>
                <c:pt idx="266" formatCode="#,##0.0">
                  <c:v>7.8348497730300011</c:v>
                </c:pt>
                <c:pt idx="267" formatCode="#,##0.0">
                  <c:v>7.4158016097662767</c:v>
                </c:pt>
                <c:pt idx="268" formatCode="#,##0.0">
                  <c:v>6.405231500292885</c:v>
                </c:pt>
                <c:pt idx="269" formatCode="#,##0.0">
                  <c:v>6.7734846131492787</c:v>
                </c:pt>
                <c:pt idx="270" formatCode="#,##0.0">
                  <c:v>6.3588038930550255</c:v>
                </c:pt>
                <c:pt idx="271" formatCode="#,##0.0">
                  <c:v>6.3460518070122163</c:v>
                </c:pt>
                <c:pt idx="272" formatCode="#,##0.0">
                  <c:v>6.6423367063140262</c:v>
                </c:pt>
                <c:pt idx="273" formatCode="#,##0.0">
                  <c:v>6.547166451235384</c:v>
                </c:pt>
                <c:pt idx="274" formatCode="#,##0.0">
                  <c:v>6.047662490840878</c:v>
                </c:pt>
                <c:pt idx="275" formatCode="#,##0.0">
                  <c:v>5.3247342809901426</c:v>
                </c:pt>
                <c:pt idx="276" formatCode="#,##0.0">
                  <c:v>4.6623246020802753</c:v>
                </c:pt>
                <c:pt idx="277" formatCode="#,##0.0">
                  <c:v>4.5677873718227744</c:v>
                </c:pt>
                <c:pt idx="278" formatCode="#,##0.0">
                  <c:v>3.377328520455336</c:v>
                </c:pt>
                <c:pt idx="279" formatCode="#,##0.0">
                  <c:v>1.8737078339820243</c:v>
                </c:pt>
                <c:pt idx="280" formatCode="#,##0.0">
                  <c:v>0.8279070276846312</c:v>
                </c:pt>
                <c:pt idx="281" formatCode="#,##0.0">
                  <c:v>-1.0031395493194282</c:v>
                </c:pt>
                <c:pt idx="282" formatCode="#,##0.0">
                  <c:v>-2.3786366904272995</c:v>
                </c:pt>
                <c:pt idx="283" formatCode="#,##0.0">
                  <c:v>-3.9114945381858348</c:v>
                </c:pt>
                <c:pt idx="284" formatCode="#,##0.0">
                  <c:v>-4.830977174523909</c:v>
                </c:pt>
                <c:pt idx="285" formatCode="#,##0.0">
                  <c:v>-6.0913122060060658</c:v>
                </c:pt>
                <c:pt idx="286" formatCode="#,##0.0">
                  <c:v>-6.1546040717603745</c:v>
                </c:pt>
                <c:pt idx="287" formatCode="#,##0.0">
                  <c:v>-5.5818272814753982</c:v>
                </c:pt>
                <c:pt idx="288" formatCode="#,##0.0">
                  <c:v>-3.9234344429581114</c:v>
                </c:pt>
                <c:pt idx="289" formatCode="#,##0.0">
                  <c:v>-3.5976606618413172</c:v>
                </c:pt>
                <c:pt idx="290" formatCode="#,##0.0">
                  <c:v>-0.97092156897606685</c:v>
                </c:pt>
                <c:pt idx="291" formatCode="#,##0.0">
                  <c:v>1.800018603158577</c:v>
                </c:pt>
                <c:pt idx="292" formatCode="#,##0.0">
                  <c:v>5.1723343416280727</c:v>
                </c:pt>
                <c:pt idx="293" formatCode="#,##0.0">
                  <c:v>9.9455064394832817</c:v>
                </c:pt>
                <c:pt idx="294" formatCode="#,##0.0">
                  <c:v>15.126252822204862</c:v>
                </c:pt>
                <c:pt idx="295" formatCode="#,##0.0">
                  <c:v>20.035492388608574</c:v>
                </c:pt>
                <c:pt idx="296" formatCode="#,##0.0">
                  <c:v>22.749736035762425</c:v>
                </c:pt>
                <c:pt idx="297" formatCode="#,##0.0">
                  <c:v>27.952554420013513</c:v>
                </c:pt>
                <c:pt idx="298" formatCode="#,##0.0">
                  <c:v>31.617537444367315</c:v>
                </c:pt>
                <c:pt idx="299" formatCode="#,##0.0">
                  <c:v>33.737703063839575</c:v>
                </c:pt>
                <c:pt idx="300" formatCode="#,##0.0">
                  <c:v>35.261720045621615</c:v>
                </c:pt>
                <c:pt idx="301" formatCode="#,##0.0">
                  <c:v>38.3658026550589</c:v>
                </c:pt>
                <c:pt idx="302" formatCode="#,##0.0">
                  <c:v>38.470949294819718</c:v>
                </c:pt>
                <c:pt idx="303" formatCode="#,##0.0">
                  <c:v>38.121871036836097</c:v>
                </c:pt>
                <c:pt idx="304" formatCode="#,##0.0">
                  <c:v>37.704947204015127</c:v>
                </c:pt>
                <c:pt idx="305" formatCode="#,##0.0">
                  <c:v>35.190887704934426</c:v>
                </c:pt>
                <c:pt idx="306" formatCode="#,##0.0">
                  <c:v>32.546565595863882</c:v>
                </c:pt>
                <c:pt idx="307" formatCode="#,##0.0">
                  <c:v>31.236725053585985</c:v>
                </c:pt>
                <c:pt idx="308" formatCode="#,##0.0">
                  <c:v>30.063891502145225</c:v>
                </c:pt>
                <c:pt idx="309" formatCode="#,##0.0">
                  <c:v>26.869316055316176</c:v>
                </c:pt>
                <c:pt idx="310" formatCode="#,##0.0">
                  <c:v>23.710757604308654</c:v>
                </c:pt>
                <c:pt idx="311" formatCode="#,##0.0">
                  <c:v>21.335113684222222</c:v>
                </c:pt>
                <c:pt idx="312" formatCode="#,##0.0">
                  <c:v>18.122255025208204</c:v>
                </c:pt>
                <c:pt idx="313" formatCode="#,##0.0">
                  <c:v>15.46550753669338</c:v>
                </c:pt>
                <c:pt idx="314" formatCode="#,##0.0">
                  <c:v>13.140587354143648</c:v>
                </c:pt>
                <c:pt idx="315" formatCode="#,##0.0">
                  <c:v>11.698875221043664</c:v>
                </c:pt>
                <c:pt idx="316" formatCode="#,##0.0">
                  <c:v>9.4871514175276275</c:v>
                </c:pt>
                <c:pt idx="317" formatCode="#,##0.0">
                  <c:v>7.8748061739667037</c:v>
                </c:pt>
                <c:pt idx="318" formatCode="#,##0.0">
                  <c:v>5.7668247307429965</c:v>
                </c:pt>
                <c:pt idx="319" formatCode="#,##0.0">
                  <c:v>3.1513184295255883</c:v>
                </c:pt>
                <c:pt idx="320" formatCode="#,##0.0">
                  <c:v>2.2915158470271848</c:v>
                </c:pt>
                <c:pt idx="321" formatCode="#,##0.0">
                  <c:v>1.0798314384227581</c:v>
                </c:pt>
                <c:pt idx="322" formatCode="#,##0.0">
                  <c:v>0.86952637251080489</c:v>
                </c:pt>
                <c:pt idx="323" formatCode="#,##0.0">
                  <c:v>0.74354874780286195</c:v>
                </c:pt>
                <c:pt idx="324" formatCode="#,##0.0">
                  <c:v>2.0590096987173752</c:v>
                </c:pt>
                <c:pt idx="325" formatCode="#,##0.0">
                  <c:v>1.4726828800257294</c:v>
                </c:pt>
                <c:pt idx="326" formatCode="#,##0.0">
                  <c:v>1.9812767028227256</c:v>
                </c:pt>
                <c:pt idx="327" formatCode="#,##0.0">
                  <c:v>2.5844801047304031</c:v>
                </c:pt>
                <c:pt idx="328" formatCode="#,##0.0">
                  <c:v>3.2713968980724246</c:v>
                </c:pt>
                <c:pt idx="329" formatCode="#,##0.0">
                  <c:v>3.3764098997409775</c:v>
                </c:pt>
                <c:pt idx="330" formatCode="#,##0.0">
                  <c:v>4.6935626518257436</c:v>
                </c:pt>
                <c:pt idx="331" formatCode="#,##0.0">
                  <c:v>5.882770461320618</c:v>
                </c:pt>
                <c:pt idx="332" formatCode="#,##0.0">
                  <c:v>5.6397592274576311</c:v>
                </c:pt>
                <c:pt idx="333" formatCode="#,##0.0">
                  <c:v>7.251035362686963</c:v>
                </c:pt>
                <c:pt idx="334" formatCode="#,##0.0">
                  <c:v>7.8939021035177745</c:v>
                </c:pt>
                <c:pt idx="335" formatCode="#,##0.0">
                  <c:v>8.7125249932211517</c:v>
                </c:pt>
                <c:pt idx="336" formatCode="#,##0.0">
                  <c:v>7.9324138969265192</c:v>
                </c:pt>
                <c:pt idx="337" formatCode="#,##0.0">
                  <c:v>9.0090593177199878</c:v>
                </c:pt>
                <c:pt idx="338" formatCode="#,##0.0">
                  <c:v>8.8304328228916376</c:v>
                </c:pt>
                <c:pt idx="339" formatCode="#,##0.0">
                  <c:v>8.0171438131212795</c:v>
                </c:pt>
                <c:pt idx="340" formatCode="#,##0.0">
                  <c:v>7.1397315708510121</c:v>
                </c:pt>
                <c:pt idx="341" formatCode="#,##0.0">
                  <c:v>7.7930981069958705</c:v>
                </c:pt>
                <c:pt idx="342" formatCode="#,##0.0">
                  <c:v>6.9255179417828856</c:v>
                </c:pt>
                <c:pt idx="343" formatCode="#,##0.0">
                  <c:v>6.2484273627638061</c:v>
                </c:pt>
                <c:pt idx="344" formatCode="#,##0.0">
                  <c:v>6.7827318328014883</c:v>
                </c:pt>
                <c:pt idx="345" formatCode="#,##0.0">
                  <c:v>6.2728431345685891</c:v>
                </c:pt>
                <c:pt idx="346" formatCode="#,##0.0">
                  <c:v>5.8956079491849351</c:v>
                </c:pt>
                <c:pt idx="347" formatCode="#,##0.0">
                  <c:v>5.9536337594130657</c:v>
                </c:pt>
                <c:pt idx="348" formatCode="#,##0.0">
                  <c:v>6.0118237273975268</c:v>
                </c:pt>
                <c:pt idx="349" formatCode="#,##0.0">
                  <c:v>6.9438426550337624</c:v>
                </c:pt>
                <c:pt idx="350" formatCode="#,##0.0">
                  <c:v>7.6670413053995929</c:v>
                </c:pt>
                <c:pt idx="351" formatCode="#,##0.0">
                  <c:v>8.5735313435727534</c:v>
                </c:pt>
                <c:pt idx="352" formatCode="#,##0.0">
                  <c:v>9.9943736624329205</c:v>
                </c:pt>
                <c:pt idx="353" formatCode="#,##0.0">
                  <c:v>10.435663387998218</c:v>
                </c:pt>
                <c:pt idx="354" formatCode="#,##0.0">
                  <c:v>11.572761401852574</c:v>
                </c:pt>
                <c:pt idx="355" formatCode="#,##0.0">
                  <c:v>12.434701336873829</c:v>
                </c:pt>
                <c:pt idx="356" formatCode="#,##0.0">
                  <c:v>12.653033214339644</c:v>
                </c:pt>
                <c:pt idx="357" formatCode="#,##0.0">
                  <c:v>12.321907206723154</c:v>
                </c:pt>
                <c:pt idx="358" formatCode="#,##0.0">
                  <c:v>12.74214242052058</c:v>
                </c:pt>
                <c:pt idx="359" formatCode="#,##0.0">
                  <c:v>12.066396707135567</c:v>
                </c:pt>
                <c:pt idx="360" formatCode="#,##0.0">
                  <c:v>12.851695079173723</c:v>
                </c:pt>
                <c:pt idx="361" formatCode="#,##0.0">
                  <c:v>10.23097775991701</c:v>
                </c:pt>
                <c:pt idx="362" formatCode="#,##0.0">
                  <c:v>9.5219005909229679</c:v>
                </c:pt>
                <c:pt idx="363" formatCode="#,##0.0">
                  <c:v>8.8450577044716994</c:v>
                </c:pt>
                <c:pt idx="364" formatCode="#,##0.0">
                  <c:v>7.946893382453851</c:v>
                </c:pt>
                <c:pt idx="365" formatCode="#,##0.0">
                  <c:v>7.0710660700933374</c:v>
                </c:pt>
                <c:pt idx="366" formatCode="#,##0.0">
                  <c:v>6.598725844050918</c:v>
                </c:pt>
                <c:pt idx="367" formatCode="#,##0.0">
                  <c:v>6.1910675305364435</c:v>
                </c:pt>
                <c:pt idx="368" formatCode="#,##0.0">
                  <c:v>5.872421256917832</c:v>
                </c:pt>
                <c:pt idx="369" formatCode="#,##0.0">
                  <c:v>5.9823017670416618</c:v>
                </c:pt>
                <c:pt idx="370" formatCode="#,##0.0">
                  <c:v>6.118191521505878</c:v>
                </c:pt>
                <c:pt idx="371" formatCode="#,##0.0">
                  <c:v>6.6927988543337165</c:v>
                </c:pt>
                <c:pt idx="372" formatCode="#,##0.0">
                  <c:v>6.0024988411127538</c:v>
                </c:pt>
                <c:pt idx="373" formatCode="#,##0.0">
                  <c:v>8.5230522407282479</c:v>
                </c:pt>
                <c:pt idx="374" formatCode="#,##0.0">
                  <c:v>8.8233719800222588</c:v>
                </c:pt>
                <c:pt idx="375" formatCode="#,##0.0">
                  <c:v>9.0941624673829722</c:v>
                </c:pt>
                <c:pt idx="376" formatCode="#,##0.0">
                  <c:v>9.5653234905777538</c:v>
                </c:pt>
                <c:pt idx="377" formatCode="#,##0.0">
                  <c:v>10.056336011549519</c:v>
                </c:pt>
                <c:pt idx="378" formatCode="#,##0.0">
                  <c:v>9.4230953541487565</c:v>
                </c:pt>
                <c:pt idx="379" formatCode="#,##0.0">
                  <c:v>9.800706463185719</c:v>
                </c:pt>
                <c:pt idx="380" formatCode="#,##0.0">
                  <c:v>11.169595618752595</c:v>
                </c:pt>
                <c:pt idx="381" formatCode="#,##0.0">
                  <c:v>10.964693536103695</c:v>
                </c:pt>
                <c:pt idx="382" formatCode="#,##0.0">
                  <c:v>10.590399692812994</c:v>
                </c:pt>
                <c:pt idx="383" formatCode="#,##0.0">
                  <c:v>9.8223245307646607</c:v>
                </c:pt>
                <c:pt idx="384" formatCode="#,##0.0">
                  <c:v>10.069469201200747</c:v>
                </c:pt>
                <c:pt idx="385" formatCode="#,##0.0">
                  <c:v>8.1041144157728411</c:v>
                </c:pt>
                <c:pt idx="386" formatCode="#,##0.0">
                  <c:v>7.6065061183034715</c:v>
                </c:pt>
                <c:pt idx="387" formatCode="#,##0.0">
                  <c:v>7.4725920317463306</c:v>
                </c:pt>
                <c:pt idx="388" formatCode="#,##0.0">
                  <c:v>7.0791011798809507</c:v>
                </c:pt>
                <c:pt idx="389" formatCode="#,##0.0">
                  <c:v>6.8326150190900989</c:v>
                </c:pt>
                <c:pt idx="390" formatCode="#,##0.0">
                  <c:v>7.9908661442805453</c:v>
                </c:pt>
                <c:pt idx="391" formatCode="#,##0.0">
                  <c:v>7.9085093733815199</c:v>
                </c:pt>
                <c:pt idx="392" formatCode="#,##0.0">
                  <c:v>5.7019179105980839</c:v>
                </c:pt>
                <c:pt idx="393" formatCode="#,##0.0">
                  <c:v>6.8948469368668555</c:v>
                </c:pt>
                <c:pt idx="394" formatCode="#,##0.0">
                  <c:v>6.9614228035729013</c:v>
                </c:pt>
                <c:pt idx="395" formatCode="#,##0.0">
                  <c:v>7.560015141601184</c:v>
                </c:pt>
                <c:pt idx="396" formatCode="#,##0.0">
                  <c:v>7.8714266092653702</c:v>
                </c:pt>
                <c:pt idx="397" formatCode="#,##0.0">
                  <c:v>8.9582834760864927</c:v>
                </c:pt>
                <c:pt idx="398" formatCode="#,##0.0">
                  <c:v>9.6592645279064868</c:v>
                </c:pt>
                <c:pt idx="399" formatCode="#,##0.0">
                  <c:v>10.137984673732618</c:v>
                </c:pt>
                <c:pt idx="400" formatCode="#,##0.0">
                  <c:v>10.471821956288181</c:v>
                </c:pt>
                <c:pt idx="401" formatCode="#,##0.0">
                  <c:v>10.513961532350692</c:v>
                </c:pt>
                <c:pt idx="402" formatCode="#,##0.0">
                  <c:v>10.041516626858368</c:v>
                </c:pt>
                <c:pt idx="403" formatCode="#,##0.0">
                  <c:v>9.3352771711733311</c:v>
                </c:pt>
                <c:pt idx="404" formatCode="#,##0.0">
                  <c:v>10.269587847797965</c:v>
                </c:pt>
                <c:pt idx="405" formatCode="#,##0.0">
                  <c:v>8.4482884257818398</c:v>
                </c:pt>
                <c:pt idx="406" formatCode="#,##0.0">
                  <c:v>6.6278908108440504</c:v>
                </c:pt>
                <c:pt idx="407" formatCode="#,##0.0">
                  <c:v>4.6704705982106844</c:v>
                </c:pt>
                <c:pt idx="408" formatCode="#,##0.0">
                  <c:v>2.1592937020463978</c:v>
                </c:pt>
                <c:pt idx="409" formatCode="#,##0.0">
                  <c:v>0.38522891256459957</c:v>
                </c:pt>
                <c:pt idx="410" formatCode="#,##0.0">
                  <c:v>-1.3441298600570093</c:v>
                </c:pt>
                <c:pt idx="411" formatCode="#,##0.0">
                  <c:v>-2.913730004333857</c:v>
                </c:pt>
                <c:pt idx="412" formatCode="#,##0.0">
                  <c:v>-4.3813164505071285</c:v>
                </c:pt>
                <c:pt idx="413" formatCode="#,##0.0">
                  <c:v>-5.0398430895941857</c:v>
                </c:pt>
                <c:pt idx="414" formatCode="#,##0.0">
                  <c:v>-5.6825737243085399</c:v>
                </c:pt>
                <c:pt idx="415" formatCode="#,##0.0">
                  <c:v>-5.7391014178102608</c:v>
                </c:pt>
                <c:pt idx="416" formatCode="#,##0.0">
                  <c:v>-5.0776105999256345</c:v>
                </c:pt>
                <c:pt idx="417" formatCode="#,##0.0">
                  <c:v>-4.8438528913791146</c:v>
                </c:pt>
                <c:pt idx="418" formatCode="#,##0.0">
                  <c:v>-2.20819839116335</c:v>
                </c:pt>
                <c:pt idx="419" formatCode="#,##0.0">
                  <c:v>2.2013070677681981</c:v>
                </c:pt>
                <c:pt idx="420" formatCode="#,##0.0">
                  <c:v>7.5315527712129722</c:v>
                </c:pt>
                <c:pt idx="421" formatCode="#,##0.0">
                  <c:v>10.280014642945218</c:v>
                </c:pt>
                <c:pt idx="422" formatCode="#,##0.0">
                  <c:v>13.515299698180129</c:v>
                </c:pt>
                <c:pt idx="423" formatCode="#,##0.0">
                  <c:v>16.344197276633409</c:v>
                </c:pt>
                <c:pt idx="424" formatCode="#,##0.0">
                  <c:v>19.311751939559301</c:v>
                </c:pt>
                <c:pt idx="425" formatCode="#,##0.0">
                  <c:v>21.10989421320879</c:v>
                </c:pt>
                <c:pt idx="426" formatCode="#,##0.0">
                  <c:v>22.534407897067084</c:v>
                </c:pt>
                <c:pt idx="427" formatCode="#,##0.0">
                  <c:v>23.886512192381446</c:v>
                </c:pt>
                <c:pt idx="428" formatCode="#,##0.0">
                  <c:v>22.492995472882143</c:v>
                </c:pt>
                <c:pt idx="429" formatCode="#,##0.0">
                  <c:v>23.877153720884351</c:v>
                </c:pt>
                <c:pt idx="430" formatCode="#,##0.0">
                  <c:v>23.040031807053211</c:v>
                </c:pt>
                <c:pt idx="431" formatCode="#,##0.0">
                  <c:v>20.239334395794657</c:v>
                </c:pt>
                <c:pt idx="432" formatCode="#,##0.0">
                  <c:v>17.092313996338262</c:v>
                </c:pt>
                <c:pt idx="433" formatCode="#,##0.0">
                  <c:v>15.685414249840335</c:v>
                </c:pt>
                <c:pt idx="434" formatCode="#,##0.0">
                  <c:v>14.090003285892422</c:v>
                </c:pt>
                <c:pt idx="435" formatCode="#,##0.0">
                  <c:v>12.504199500432776</c:v>
                </c:pt>
                <c:pt idx="436" formatCode="#,##0.0">
                  <c:v>11.117939245436006</c:v>
                </c:pt>
                <c:pt idx="437" formatCode="#,##0.0">
                  <c:v>10.064510534686491</c:v>
                </c:pt>
                <c:pt idx="438" formatCode="#,##0.0">
                  <c:v>9.0124014800998538</c:v>
                </c:pt>
                <c:pt idx="439" formatCode="#,##0.0">
                  <c:v>8.144332242682168</c:v>
                </c:pt>
                <c:pt idx="440" formatCode="#,##0.0">
                  <c:v>8.6035184701047456</c:v>
                </c:pt>
                <c:pt idx="441" formatCode="#,##0.0">
                  <c:v>7.6412438714611852</c:v>
                </c:pt>
                <c:pt idx="442" formatCode="#,##0.0">
                  <c:v>6.8311102527404302</c:v>
                </c:pt>
                <c:pt idx="443" formatCode="#,##0.0">
                  <c:v>5.9917877048071091</c:v>
                </c:pt>
                <c:pt idx="444" formatCode="#,##0.0">
                  <c:v>4.7437613320970371</c:v>
                </c:pt>
                <c:pt idx="445" formatCode="#,##0.0">
                  <c:v>5.4670963891637996</c:v>
                </c:pt>
                <c:pt idx="446" formatCode="#,##0.0">
                  <c:v>4.8065917283130375</c:v>
                </c:pt>
                <c:pt idx="447" formatCode="#,##0.0">
                  <c:v>4.3435187842820682</c:v>
                </c:pt>
                <c:pt idx="448" formatCode="#,##0.0">
                  <c:v>4.0296949861369882</c:v>
                </c:pt>
                <c:pt idx="449" formatCode="#,##0.0">
                  <c:v>3.5828059944446551</c:v>
                </c:pt>
                <c:pt idx="450" formatCode="#,##0.0">
                  <c:v>3.269845162767453</c:v>
                </c:pt>
                <c:pt idx="451" formatCode="#,##0.0">
                  <c:v>2.7144947131915558</c:v>
                </c:pt>
                <c:pt idx="452" formatCode="#,##0.0">
                  <c:v>2.1542814664747567</c:v>
                </c:pt>
                <c:pt idx="453" formatCode="#,##0.0">
                  <c:v>1.7381944462121766</c:v>
                </c:pt>
                <c:pt idx="454" formatCode="#,##0.0">
                  <c:v>1.6856694681847983</c:v>
                </c:pt>
                <c:pt idx="455" formatCode="#,##0.0">
                  <c:v>1.5024320437402707</c:v>
                </c:pt>
                <c:pt idx="456" formatCode="#,##0.0">
                  <c:v>2.462228344026272</c:v>
                </c:pt>
                <c:pt idx="457" formatCode="#,##0.0">
                  <c:v>0.39745795735113632</c:v>
                </c:pt>
                <c:pt idx="458" formatCode="#,##0.0">
                  <c:v>0.13949171574662955</c:v>
                </c:pt>
                <c:pt idx="459" formatCode="#,##0.0">
                  <c:v>0.31818481515198016</c:v>
                </c:pt>
                <c:pt idx="460" formatCode="#,##0.0">
                  <c:v>-9.7397223831308111E-4</c:v>
                </c:pt>
                <c:pt idx="461" formatCode="#,##0.0">
                  <c:v>-0.19315417468685325</c:v>
                </c:pt>
                <c:pt idx="462" formatCode="#,##0.0">
                  <c:v>-7.8356297374114092E-2</c:v>
                </c:pt>
                <c:pt idx="463" formatCode="#,##0.0">
                  <c:v>0.29363675840281189</c:v>
                </c:pt>
                <c:pt idx="464" formatCode="#,##0.0">
                  <c:v>-5.2818556818934326E-2</c:v>
                </c:pt>
                <c:pt idx="465" formatCode="#,##0.0">
                  <c:v>0.30386887848831634</c:v>
                </c:pt>
                <c:pt idx="466" formatCode="#,##0.0">
                  <c:v>-1.9651459958112127E-3</c:v>
                </c:pt>
                <c:pt idx="467" formatCode="#,##0.0">
                  <c:v>0.18815640883205731</c:v>
                </c:pt>
                <c:pt idx="468" formatCode="#,##0.0">
                  <c:v>-0.86173287084756112</c:v>
                </c:pt>
                <c:pt idx="469" formatCode="#,##0.0">
                  <c:v>0.26226272960666108</c:v>
                </c:pt>
                <c:pt idx="470" formatCode="#,##0.0">
                  <c:v>0.67371324515433173</c:v>
                </c:pt>
                <c:pt idx="471" formatCode="#,##0.0">
                  <c:v>0.70125629658133448</c:v>
                </c:pt>
                <c:pt idx="472" formatCode="#,##0.0">
                  <c:v>0.56462369198597173</c:v>
                </c:pt>
                <c:pt idx="473" formatCode="#,##0.0">
                  <c:v>0.74089215376167772</c:v>
                </c:pt>
                <c:pt idx="474" formatCode="#,##0.0">
                  <c:v>0.94967854928714246</c:v>
                </c:pt>
                <c:pt idx="475" formatCode="#,##0.0">
                  <c:v>0.66371555098987756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332000"/>
        <c:axId val="236332392"/>
      </c:lineChart>
      <c:lineChart>
        <c:grouping val="standard"/>
        <c:varyColors val="0"/>
        <c:ser>
          <c:idx val="1"/>
          <c:order val="3"/>
          <c:tx>
            <c:v>MT Consumption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Data'!$A$680:$A$1171</c:f>
              <c:numCache>
                <c:formatCode>[$-409]mmm\-yy;@</c:formatCode>
                <c:ptCount val="492"/>
                <c:pt idx="0">
                  <c:v>63555</c:v>
                </c:pt>
                <c:pt idx="1">
                  <c:v>63586</c:v>
                </c:pt>
                <c:pt idx="2">
                  <c:v>63614</c:v>
                </c:pt>
                <c:pt idx="3">
                  <c:v>63645</c:v>
                </c:pt>
                <c:pt idx="4">
                  <c:v>63675</c:v>
                </c:pt>
                <c:pt idx="5">
                  <c:v>63706</c:v>
                </c:pt>
                <c:pt idx="6">
                  <c:v>63736</c:v>
                </c:pt>
                <c:pt idx="7">
                  <c:v>63767</c:v>
                </c:pt>
                <c:pt idx="8">
                  <c:v>63798</c:v>
                </c:pt>
                <c:pt idx="9">
                  <c:v>63828</c:v>
                </c:pt>
                <c:pt idx="10">
                  <c:v>63859</c:v>
                </c:pt>
                <c:pt idx="11">
                  <c:v>63889</c:v>
                </c:pt>
                <c:pt idx="12">
                  <c:v>63920</c:v>
                </c:pt>
                <c:pt idx="13">
                  <c:v>63951</c:v>
                </c:pt>
                <c:pt idx="14">
                  <c:v>63979</c:v>
                </c:pt>
                <c:pt idx="15">
                  <c:v>64010</c:v>
                </c:pt>
                <c:pt idx="16">
                  <c:v>64040</c:v>
                </c:pt>
                <c:pt idx="17">
                  <c:v>64071</c:v>
                </c:pt>
                <c:pt idx="18">
                  <c:v>64101</c:v>
                </c:pt>
                <c:pt idx="19">
                  <c:v>64132</c:v>
                </c:pt>
                <c:pt idx="20">
                  <c:v>64163</c:v>
                </c:pt>
                <c:pt idx="21">
                  <c:v>64193</c:v>
                </c:pt>
                <c:pt idx="22">
                  <c:v>64224</c:v>
                </c:pt>
                <c:pt idx="23">
                  <c:v>64254</c:v>
                </c:pt>
                <c:pt idx="24">
                  <c:v>64285</c:v>
                </c:pt>
                <c:pt idx="25">
                  <c:v>64316</c:v>
                </c:pt>
                <c:pt idx="26">
                  <c:v>64345</c:v>
                </c:pt>
                <c:pt idx="27">
                  <c:v>64376</c:v>
                </c:pt>
                <c:pt idx="28">
                  <c:v>64406</c:v>
                </c:pt>
                <c:pt idx="29">
                  <c:v>64437</c:v>
                </c:pt>
                <c:pt idx="30">
                  <c:v>64467</c:v>
                </c:pt>
                <c:pt idx="31">
                  <c:v>64498</c:v>
                </c:pt>
                <c:pt idx="32">
                  <c:v>64529</c:v>
                </c:pt>
                <c:pt idx="33">
                  <c:v>64559</c:v>
                </c:pt>
                <c:pt idx="34">
                  <c:v>64590</c:v>
                </c:pt>
                <c:pt idx="35">
                  <c:v>64620</c:v>
                </c:pt>
                <c:pt idx="36">
                  <c:v>64651</c:v>
                </c:pt>
                <c:pt idx="37">
                  <c:v>64682</c:v>
                </c:pt>
                <c:pt idx="38">
                  <c:v>64710</c:v>
                </c:pt>
                <c:pt idx="39">
                  <c:v>64741</c:v>
                </c:pt>
                <c:pt idx="40">
                  <c:v>64771</c:v>
                </c:pt>
                <c:pt idx="41">
                  <c:v>64802</c:v>
                </c:pt>
                <c:pt idx="42">
                  <c:v>64832</c:v>
                </c:pt>
                <c:pt idx="43">
                  <c:v>64863</c:v>
                </c:pt>
                <c:pt idx="44">
                  <c:v>64894</c:v>
                </c:pt>
                <c:pt idx="45">
                  <c:v>64924</c:v>
                </c:pt>
                <c:pt idx="46">
                  <c:v>64955</c:v>
                </c:pt>
                <c:pt idx="47">
                  <c:v>64985</c:v>
                </c:pt>
                <c:pt idx="48">
                  <c:v>65016</c:v>
                </c:pt>
                <c:pt idx="49">
                  <c:v>65047</c:v>
                </c:pt>
                <c:pt idx="50">
                  <c:v>65075</c:v>
                </c:pt>
                <c:pt idx="51">
                  <c:v>65106</c:v>
                </c:pt>
                <c:pt idx="52">
                  <c:v>65136</c:v>
                </c:pt>
                <c:pt idx="53">
                  <c:v>65167</c:v>
                </c:pt>
                <c:pt idx="54">
                  <c:v>65197</c:v>
                </c:pt>
                <c:pt idx="55">
                  <c:v>65228</c:v>
                </c:pt>
                <c:pt idx="56">
                  <c:v>65259</c:v>
                </c:pt>
                <c:pt idx="57">
                  <c:v>65289</c:v>
                </c:pt>
                <c:pt idx="58">
                  <c:v>65320</c:v>
                </c:pt>
                <c:pt idx="59">
                  <c:v>65350</c:v>
                </c:pt>
                <c:pt idx="60">
                  <c:v>65381</c:v>
                </c:pt>
                <c:pt idx="61">
                  <c:v>65412</c:v>
                </c:pt>
                <c:pt idx="62">
                  <c:v>65440</c:v>
                </c:pt>
                <c:pt idx="63">
                  <c:v>65471</c:v>
                </c:pt>
                <c:pt idx="64">
                  <c:v>65501</c:v>
                </c:pt>
                <c:pt idx="65">
                  <c:v>65532</c:v>
                </c:pt>
                <c:pt idx="66">
                  <c:v>65562</c:v>
                </c:pt>
                <c:pt idx="67">
                  <c:v>65593</c:v>
                </c:pt>
                <c:pt idx="68">
                  <c:v>65624</c:v>
                </c:pt>
                <c:pt idx="69">
                  <c:v>65654</c:v>
                </c:pt>
                <c:pt idx="70">
                  <c:v>65685</c:v>
                </c:pt>
                <c:pt idx="71">
                  <c:v>65715</c:v>
                </c:pt>
                <c:pt idx="72">
                  <c:v>65746</c:v>
                </c:pt>
                <c:pt idx="73">
                  <c:v>65777</c:v>
                </c:pt>
                <c:pt idx="74">
                  <c:v>65806</c:v>
                </c:pt>
                <c:pt idx="75">
                  <c:v>65837</c:v>
                </c:pt>
                <c:pt idx="76">
                  <c:v>65867</c:v>
                </c:pt>
                <c:pt idx="77">
                  <c:v>65898</c:v>
                </c:pt>
                <c:pt idx="78">
                  <c:v>65928</c:v>
                </c:pt>
                <c:pt idx="79">
                  <c:v>65959</c:v>
                </c:pt>
                <c:pt idx="80">
                  <c:v>65990</c:v>
                </c:pt>
                <c:pt idx="81">
                  <c:v>66020</c:v>
                </c:pt>
                <c:pt idx="82">
                  <c:v>66051</c:v>
                </c:pt>
                <c:pt idx="83">
                  <c:v>66081</c:v>
                </c:pt>
                <c:pt idx="84">
                  <c:v>66112</c:v>
                </c:pt>
                <c:pt idx="85">
                  <c:v>66143</c:v>
                </c:pt>
                <c:pt idx="86">
                  <c:v>66171</c:v>
                </c:pt>
                <c:pt idx="87">
                  <c:v>66202</c:v>
                </c:pt>
                <c:pt idx="88">
                  <c:v>66232</c:v>
                </c:pt>
                <c:pt idx="89">
                  <c:v>66263</c:v>
                </c:pt>
                <c:pt idx="90">
                  <c:v>66293</c:v>
                </c:pt>
                <c:pt idx="91">
                  <c:v>66324</c:v>
                </c:pt>
                <c:pt idx="92">
                  <c:v>66355</c:v>
                </c:pt>
                <c:pt idx="93">
                  <c:v>66385</c:v>
                </c:pt>
                <c:pt idx="94">
                  <c:v>66416</c:v>
                </c:pt>
                <c:pt idx="95">
                  <c:v>66446</c:v>
                </c:pt>
                <c:pt idx="96">
                  <c:v>66477</c:v>
                </c:pt>
                <c:pt idx="97">
                  <c:v>66508</c:v>
                </c:pt>
                <c:pt idx="98">
                  <c:v>66536</c:v>
                </c:pt>
                <c:pt idx="99">
                  <c:v>66567</c:v>
                </c:pt>
                <c:pt idx="100">
                  <c:v>66597</c:v>
                </c:pt>
                <c:pt idx="101">
                  <c:v>66628</c:v>
                </c:pt>
                <c:pt idx="102">
                  <c:v>66658</c:v>
                </c:pt>
                <c:pt idx="103">
                  <c:v>66689</c:v>
                </c:pt>
                <c:pt idx="104">
                  <c:v>66720</c:v>
                </c:pt>
                <c:pt idx="105">
                  <c:v>66750</c:v>
                </c:pt>
                <c:pt idx="106">
                  <c:v>66781</c:v>
                </c:pt>
                <c:pt idx="107">
                  <c:v>66811</c:v>
                </c:pt>
                <c:pt idx="108">
                  <c:v>66842</c:v>
                </c:pt>
                <c:pt idx="109">
                  <c:v>66873</c:v>
                </c:pt>
                <c:pt idx="110">
                  <c:v>66901</c:v>
                </c:pt>
                <c:pt idx="111">
                  <c:v>66932</c:v>
                </c:pt>
                <c:pt idx="112">
                  <c:v>66962</c:v>
                </c:pt>
                <c:pt idx="113">
                  <c:v>66993</c:v>
                </c:pt>
                <c:pt idx="114">
                  <c:v>67023</c:v>
                </c:pt>
                <c:pt idx="115">
                  <c:v>67054</c:v>
                </c:pt>
                <c:pt idx="116">
                  <c:v>67085</c:v>
                </c:pt>
                <c:pt idx="117">
                  <c:v>67115</c:v>
                </c:pt>
                <c:pt idx="118">
                  <c:v>67146</c:v>
                </c:pt>
                <c:pt idx="119">
                  <c:v>67176</c:v>
                </c:pt>
                <c:pt idx="120">
                  <c:v>67207</c:v>
                </c:pt>
                <c:pt idx="121">
                  <c:v>67238</c:v>
                </c:pt>
                <c:pt idx="122">
                  <c:v>67267</c:v>
                </c:pt>
                <c:pt idx="123">
                  <c:v>67298</c:v>
                </c:pt>
                <c:pt idx="124">
                  <c:v>67328</c:v>
                </c:pt>
                <c:pt idx="125">
                  <c:v>67359</c:v>
                </c:pt>
                <c:pt idx="126">
                  <c:v>67389</c:v>
                </c:pt>
                <c:pt idx="127">
                  <c:v>67420</c:v>
                </c:pt>
                <c:pt idx="128">
                  <c:v>67451</c:v>
                </c:pt>
                <c:pt idx="129">
                  <c:v>67481</c:v>
                </c:pt>
                <c:pt idx="130">
                  <c:v>67512</c:v>
                </c:pt>
                <c:pt idx="131">
                  <c:v>67542</c:v>
                </c:pt>
                <c:pt idx="132">
                  <c:v>67573</c:v>
                </c:pt>
                <c:pt idx="133">
                  <c:v>67604</c:v>
                </c:pt>
                <c:pt idx="134">
                  <c:v>67632</c:v>
                </c:pt>
                <c:pt idx="135">
                  <c:v>67663</c:v>
                </c:pt>
                <c:pt idx="136">
                  <c:v>67693</c:v>
                </c:pt>
                <c:pt idx="137">
                  <c:v>67724</c:v>
                </c:pt>
                <c:pt idx="138">
                  <c:v>67754</c:v>
                </c:pt>
                <c:pt idx="139">
                  <c:v>67785</c:v>
                </c:pt>
                <c:pt idx="140">
                  <c:v>67816</c:v>
                </c:pt>
                <c:pt idx="141">
                  <c:v>67846</c:v>
                </c:pt>
                <c:pt idx="142">
                  <c:v>67877</c:v>
                </c:pt>
                <c:pt idx="143">
                  <c:v>67907</c:v>
                </c:pt>
                <c:pt idx="144">
                  <c:v>67938</c:v>
                </c:pt>
                <c:pt idx="145">
                  <c:v>67969</c:v>
                </c:pt>
                <c:pt idx="146">
                  <c:v>67997</c:v>
                </c:pt>
                <c:pt idx="147">
                  <c:v>68028</c:v>
                </c:pt>
                <c:pt idx="148">
                  <c:v>68058</c:v>
                </c:pt>
                <c:pt idx="149">
                  <c:v>68089</c:v>
                </c:pt>
                <c:pt idx="150">
                  <c:v>68119</c:v>
                </c:pt>
                <c:pt idx="151">
                  <c:v>68150</c:v>
                </c:pt>
                <c:pt idx="152">
                  <c:v>68181</c:v>
                </c:pt>
                <c:pt idx="153">
                  <c:v>68211</c:v>
                </c:pt>
                <c:pt idx="154">
                  <c:v>68242</c:v>
                </c:pt>
                <c:pt idx="155">
                  <c:v>68272</c:v>
                </c:pt>
                <c:pt idx="156">
                  <c:v>68303</c:v>
                </c:pt>
                <c:pt idx="157">
                  <c:v>68334</c:v>
                </c:pt>
                <c:pt idx="158">
                  <c:v>68362</c:v>
                </c:pt>
                <c:pt idx="159">
                  <c:v>68393</c:v>
                </c:pt>
                <c:pt idx="160">
                  <c:v>68423</c:v>
                </c:pt>
                <c:pt idx="161">
                  <c:v>68454</c:v>
                </c:pt>
                <c:pt idx="162">
                  <c:v>68484</c:v>
                </c:pt>
                <c:pt idx="163">
                  <c:v>68515</c:v>
                </c:pt>
                <c:pt idx="164">
                  <c:v>68546</c:v>
                </c:pt>
                <c:pt idx="165">
                  <c:v>68576</c:v>
                </c:pt>
                <c:pt idx="166">
                  <c:v>68607</c:v>
                </c:pt>
                <c:pt idx="167">
                  <c:v>68637</c:v>
                </c:pt>
                <c:pt idx="168">
                  <c:v>68668</c:v>
                </c:pt>
                <c:pt idx="169">
                  <c:v>68699</c:v>
                </c:pt>
                <c:pt idx="170">
                  <c:v>68728</c:v>
                </c:pt>
                <c:pt idx="171">
                  <c:v>68759</c:v>
                </c:pt>
                <c:pt idx="172">
                  <c:v>68789</c:v>
                </c:pt>
                <c:pt idx="173">
                  <c:v>68820</c:v>
                </c:pt>
                <c:pt idx="174">
                  <c:v>68850</c:v>
                </c:pt>
                <c:pt idx="175">
                  <c:v>68881</c:v>
                </c:pt>
                <c:pt idx="176">
                  <c:v>68912</c:v>
                </c:pt>
                <c:pt idx="177">
                  <c:v>68942</c:v>
                </c:pt>
                <c:pt idx="178">
                  <c:v>68973</c:v>
                </c:pt>
                <c:pt idx="179">
                  <c:v>69003</c:v>
                </c:pt>
                <c:pt idx="180">
                  <c:v>69034</c:v>
                </c:pt>
                <c:pt idx="181">
                  <c:v>69065</c:v>
                </c:pt>
                <c:pt idx="182">
                  <c:v>69093</c:v>
                </c:pt>
                <c:pt idx="183">
                  <c:v>69124</c:v>
                </c:pt>
                <c:pt idx="184">
                  <c:v>69154</c:v>
                </c:pt>
                <c:pt idx="185">
                  <c:v>69185</c:v>
                </c:pt>
                <c:pt idx="186">
                  <c:v>69215</c:v>
                </c:pt>
                <c:pt idx="187">
                  <c:v>69246</c:v>
                </c:pt>
                <c:pt idx="188">
                  <c:v>69277</c:v>
                </c:pt>
                <c:pt idx="189">
                  <c:v>69307</c:v>
                </c:pt>
                <c:pt idx="190">
                  <c:v>69338</c:v>
                </c:pt>
                <c:pt idx="191">
                  <c:v>69368</c:v>
                </c:pt>
                <c:pt idx="192">
                  <c:v>69399</c:v>
                </c:pt>
                <c:pt idx="193">
                  <c:v>69430</c:v>
                </c:pt>
                <c:pt idx="194">
                  <c:v>69458</c:v>
                </c:pt>
                <c:pt idx="195">
                  <c:v>69489</c:v>
                </c:pt>
                <c:pt idx="196">
                  <c:v>69519</c:v>
                </c:pt>
                <c:pt idx="197">
                  <c:v>69550</c:v>
                </c:pt>
                <c:pt idx="198">
                  <c:v>69580</c:v>
                </c:pt>
                <c:pt idx="199">
                  <c:v>69611</c:v>
                </c:pt>
                <c:pt idx="200">
                  <c:v>69642</c:v>
                </c:pt>
                <c:pt idx="201">
                  <c:v>69672</c:v>
                </c:pt>
                <c:pt idx="202">
                  <c:v>69703</c:v>
                </c:pt>
                <c:pt idx="203">
                  <c:v>69733</c:v>
                </c:pt>
                <c:pt idx="204">
                  <c:v>69764</c:v>
                </c:pt>
                <c:pt idx="205">
                  <c:v>69795</c:v>
                </c:pt>
                <c:pt idx="206">
                  <c:v>69823</c:v>
                </c:pt>
                <c:pt idx="207">
                  <c:v>69854</c:v>
                </c:pt>
                <c:pt idx="208">
                  <c:v>69884</c:v>
                </c:pt>
                <c:pt idx="209">
                  <c:v>69915</c:v>
                </c:pt>
                <c:pt idx="210">
                  <c:v>69945</c:v>
                </c:pt>
                <c:pt idx="211">
                  <c:v>69976</c:v>
                </c:pt>
                <c:pt idx="212">
                  <c:v>70007</c:v>
                </c:pt>
                <c:pt idx="213">
                  <c:v>70037</c:v>
                </c:pt>
                <c:pt idx="214">
                  <c:v>70068</c:v>
                </c:pt>
                <c:pt idx="215">
                  <c:v>70098</c:v>
                </c:pt>
                <c:pt idx="216">
                  <c:v>70129</c:v>
                </c:pt>
                <c:pt idx="217">
                  <c:v>70160</c:v>
                </c:pt>
                <c:pt idx="218">
                  <c:v>70189</c:v>
                </c:pt>
                <c:pt idx="219">
                  <c:v>70220</c:v>
                </c:pt>
                <c:pt idx="220">
                  <c:v>70250</c:v>
                </c:pt>
                <c:pt idx="221">
                  <c:v>70281</c:v>
                </c:pt>
                <c:pt idx="222">
                  <c:v>70311</c:v>
                </c:pt>
                <c:pt idx="223">
                  <c:v>70342</c:v>
                </c:pt>
                <c:pt idx="224">
                  <c:v>70373</c:v>
                </c:pt>
                <c:pt idx="225">
                  <c:v>70403</c:v>
                </c:pt>
                <c:pt idx="226">
                  <c:v>70434</c:v>
                </c:pt>
                <c:pt idx="227">
                  <c:v>70464</c:v>
                </c:pt>
                <c:pt idx="228">
                  <c:v>70495</c:v>
                </c:pt>
                <c:pt idx="229">
                  <c:v>70526</c:v>
                </c:pt>
                <c:pt idx="230">
                  <c:v>70554</c:v>
                </c:pt>
                <c:pt idx="231">
                  <c:v>70585</c:v>
                </c:pt>
                <c:pt idx="232">
                  <c:v>70615</c:v>
                </c:pt>
                <c:pt idx="233">
                  <c:v>70646</c:v>
                </c:pt>
                <c:pt idx="234">
                  <c:v>70676</c:v>
                </c:pt>
                <c:pt idx="235">
                  <c:v>70707</c:v>
                </c:pt>
                <c:pt idx="236">
                  <c:v>70738</c:v>
                </c:pt>
                <c:pt idx="237">
                  <c:v>70768</c:v>
                </c:pt>
                <c:pt idx="238">
                  <c:v>70799</c:v>
                </c:pt>
                <c:pt idx="239">
                  <c:v>70829</c:v>
                </c:pt>
                <c:pt idx="240">
                  <c:v>70860</c:v>
                </c:pt>
                <c:pt idx="241">
                  <c:v>70891</c:v>
                </c:pt>
                <c:pt idx="242">
                  <c:v>70919</c:v>
                </c:pt>
                <c:pt idx="243">
                  <c:v>70950</c:v>
                </c:pt>
                <c:pt idx="244">
                  <c:v>70980</c:v>
                </c:pt>
                <c:pt idx="245">
                  <c:v>71011</c:v>
                </c:pt>
                <c:pt idx="246">
                  <c:v>71041</c:v>
                </c:pt>
                <c:pt idx="247">
                  <c:v>71072</c:v>
                </c:pt>
                <c:pt idx="248">
                  <c:v>71103</c:v>
                </c:pt>
                <c:pt idx="249">
                  <c:v>71133</c:v>
                </c:pt>
                <c:pt idx="250">
                  <c:v>71164</c:v>
                </c:pt>
                <c:pt idx="251">
                  <c:v>71194</c:v>
                </c:pt>
                <c:pt idx="252">
                  <c:v>71225</c:v>
                </c:pt>
                <c:pt idx="253">
                  <c:v>71256</c:v>
                </c:pt>
                <c:pt idx="254">
                  <c:v>71284</c:v>
                </c:pt>
                <c:pt idx="255">
                  <c:v>71315</c:v>
                </c:pt>
                <c:pt idx="256">
                  <c:v>71345</c:v>
                </c:pt>
                <c:pt idx="257">
                  <c:v>71376</c:v>
                </c:pt>
                <c:pt idx="258">
                  <c:v>71406</c:v>
                </c:pt>
                <c:pt idx="259">
                  <c:v>71437</c:v>
                </c:pt>
                <c:pt idx="260">
                  <c:v>71468</c:v>
                </c:pt>
                <c:pt idx="261">
                  <c:v>71498</c:v>
                </c:pt>
                <c:pt idx="262">
                  <c:v>71529</c:v>
                </c:pt>
                <c:pt idx="263">
                  <c:v>71559</c:v>
                </c:pt>
                <c:pt idx="264">
                  <c:v>71590</c:v>
                </c:pt>
                <c:pt idx="265">
                  <c:v>71621</c:v>
                </c:pt>
                <c:pt idx="266">
                  <c:v>71650</c:v>
                </c:pt>
                <c:pt idx="267">
                  <c:v>71681</c:v>
                </c:pt>
                <c:pt idx="268">
                  <c:v>71711</c:v>
                </c:pt>
                <c:pt idx="269">
                  <c:v>71742</c:v>
                </c:pt>
                <c:pt idx="270">
                  <c:v>71772</c:v>
                </c:pt>
                <c:pt idx="271">
                  <c:v>71803</c:v>
                </c:pt>
                <c:pt idx="272">
                  <c:v>71834</c:v>
                </c:pt>
                <c:pt idx="273">
                  <c:v>71864</c:v>
                </c:pt>
                <c:pt idx="274">
                  <c:v>71895</c:v>
                </c:pt>
                <c:pt idx="275">
                  <c:v>71925</c:v>
                </c:pt>
                <c:pt idx="276">
                  <c:v>71956</c:v>
                </c:pt>
                <c:pt idx="277">
                  <c:v>71987</c:v>
                </c:pt>
                <c:pt idx="278">
                  <c:v>72015</c:v>
                </c:pt>
                <c:pt idx="279">
                  <c:v>72046</c:v>
                </c:pt>
                <c:pt idx="280">
                  <c:v>72076</c:v>
                </c:pt>
                <c:pt idx="281">
                  <c:v>72107</c:v>
                </c:pt>
                <c:pt idx="282">
                  <c:v>72137</c:v>
                </c:pt>
                <c:pt idx="283">
                  <c:v>72168</c:v>
                </c:pt>
                <c:pt idx="284">
                  <c:v>72199</c:v>
                </c:pt>
                <c:pt idx="285">
                  <c:v>72229</c:v>
                </c:pt>
                <c:pt idx="286">
                  <c:v>72260</c:v>
                </c:pt>
                <c:pt idx="287">
                  <c:v>72290</c:v>
                </c:pt>
                <c:pt idx="288">
                  <c:v>72321</c:v>
                </c:pt>
                <c:pt idx="289">
                  <c:v>72352</c:v>
                </c:pt>
                <c:pt idx="290">
                  <c:v>72380</c:v>
                </c:pt>
                <c:pt idx="291">
                  <c:v>72411</c:v>
                </c:pt>
                <c:pt idx="292">
                  <c:v>72441</c:v>
                </c:pt>
                <c:pt idx="293">
                  <c:v>72472</c:v>
                </c:pt>
                <c:pt idx="294">
                  <c:v>72502</c:v>
                </c:pt>
                <c:pt idx="295">
                  <c:v>72533</c:v>
                </c:pt>
                <c:pt idx="296">
                  <c:v>72564</c:v>
                </c:pt>
                <c:pt idx="297">
                  <c:v>72594</c:v>
                </c:pt>
                <c:pt idx="298">
                  <c:v>72625</c:v>
                </c:pt>
                <c:pt idx="299">
                  <c:v>72655</c:v>
                </c:pt>
                <c:pt idx="300">
                  <c:v>72686</c:v>
                </c:pt>
                <c:pt idx="301">
                  <c:v>72717</c:v>
                </c:pt>
                <c:pt idx="302">
                  <c:v>72745</c:v>
                </c:pt>
                <c:pt idx="303">
                  <c:v>72776</c:v>
                </c:pt>
                <c:pt idx="304">
                  <c:v>72806</c:v>
                </c:pt>
                <c:pt idx="305">
                  <c:v>72837</c:v>
                </c:pt>
                <c:pt idx="306">
                  <c:v>72867</c:v>
                </c:pt>
                <c:pt idx="307">
                  <c:v>72898</c:v>
                </c:pt>
                <c:pt idx="308">
                  <c:v>72929</c:v>
                </c:pt>
                <c:pt idx="309">
                  <c:v>72959</c:v>
                </c:pt>
                <c:pt idx="310">
                  <c:v>72990</c:v>
                </c:pt>
                <c:pt idx="311">
                  <c:v>73020</c:v>
                </c:pt>
                <c:pt idx="312">
                  <c:v>73051</c:v>
                </c:pt>
                <c:pt idx="313">
                  <c:v>73082</c:v>
                </c:pt>
                <c:pt idx="314">
                  <c:v>73110</c:v>
                </c:pt>
                <c:pt idx="315">
                  <c:v>73141</c:v>
                </c:pt>
                <c:pt idx="316">
                  <c:v>73171</c:v>
                </c:pt>
                <c:pt idx="317">
                  <c:v>73202</c:v>
                </c:pt>
                <c:pt idx="318">
                  <c:v>73232</c:v>
                </c:pt>
                <c:pt idx="319">
                  <c:v>73263</c:v>
                </c:pt>
                <c:pt idx="320">
                  <c:v>73294</c:v>
                </c:pt>
                <c:pt idx="321">
                  <c:v>73324</c:v>
                </c:pt>
                <c:pt idx="322">
                  <c:v>73355</c:v>
                </c:pt>
                <c:pt idx="323">
                  <c:v>73385</c:v>
                </c:pt>
                <c:pt idx="324">
                  <c:v>73416</c:v>
                </c:pt>
                <c:pt idx="325">
                  <c:v>73447</c:v>
                </c:pt>
                <c:pt idx="326">
                  <c:v>73475</c:v>
                </c:pt>
                <c:pt idx="327">
                  <c:v>73506</c:v>
                </c:pt>
                <c:pt idx="328">
                  <c:v>73536</c:v>
                </c:pt>
                <c:pt idx="329">
                  <c:v>73567</c:v>
                </c:pt>
                <c:pt idx="330">
                  <c:v>73597</c:v>
                </c:pt>
                <c:pt idx="331">
                  <c:v>73628</c:v>
                </c:pt>
                <c:pt idx="332">
                  <c:v>73659</c:v>
                </c:pt>
                <c:pt idx="333">
                  <c:v>73689</c:v>
                </c:pt>
                <c:pt idx="334">
                  <c:v>73720</c:v>
                </c:pt>
                <c:pt idx="335">
                  <c:v>73750</c:v>
                </c:pt>
                <c:pt idx="336">
                  <c:v>73781</c:v>
                </c:pt>
                <c:pt idx="337">
                  <c:v>73812</c:v>
                </c:pt>
                <c:pt idx="338">
                  <c:v>73840</c:v>
                </c:pt>
                <c:pt idx="339">
                  <c:v>73871</c:v>
                </c:pt>
                <c:pt idx="340">
                  <c:v>73901</c:v>
                </c:pt>
                <c:pt idx="341">
                  <c:v>73932</c:v>
                </c:pt>
                <c:pt idx="342">
                  <c:v>73962</c:v>
                </c:pt>
                <c:pt idx="343">
                  <c:v>73993</c:v>
                </c:pt>
                <c:pt idx="344">
                  <c:v>74024</c:v>
                </c:pt>
                <c:pt idx="345">
                  <c:v>74054</c:v>
                </c:pt>
                <c:pt idx="346">
                  <c:v>74085</c:v>
                </c:pt>
                <c:pt idx="347">
                  <c:v>74115</c:v>
                </c:pt>
                <c:pt idx="348">
                  <c:v>74146</c:v>
                </c:pt>
                <c:pt idx="349">
                  <c:v>74177</c:v>
                </c:pt>
                <c:pt idx="350">
                  <c:v>74205</c:v>
                </c:pt>
                <c:pt idx="351">
                  <c:v>74236</c:v>
                </c:pt>
                <c:pt idx="352">
                  <c:v>74266</c:v>
                </c:pt>
                <c:pt idx="353">
                  <c:v>74297</c:v>
                </c:pt>
                <c:pt idx="354">
                  <c:v>74327</c:v>
                </c:pt>
                <c:pt idx="355">
                  <c:v>74358</c:v>
                </c:pt>
                <c:pt idx="356">
                  <c:v>74389</c:v>
                </c:pt>
                <c:pt idx="357">
                  <c:v>74419</c:v>
                </c:pt>
                <c:pt idx="358">
                  <c:v>74450</c:v>
                </c:pt>
                <c:pt idx="359">
                  <c:v>74480</c:v>
                </c:pt>
                <c:pt idx="360">
                  <c:v>74511</c:v>
                </c:pt>
                <c:pt idx="361">
                  <c:v>74542</c:v>
                </c:pt>
                <c:pt idx="362">
                  <c:v>74571</c:v>
                </c:pt>
                <c:pt idx="363">
                  <c:v>74602</c:v>
                </c:pt>
                <c:pt idx="364">
                  <c:v>74632</c:v>
                </c:pt>
                <c:pt idx="365">
                  <c:v>74663</c:v>
                </c:pt>
                <c:pt idx="366">
                  <c:v>74693</c:v>
                </c:pt>
                <c:pt idx="367">
                  <c:v>74724</c:v>
                </c:pt>
                <c:pt idx="368">
                  <c:v>74755</c:v>
                </c:pt>
                <c:pt idx="369">
                  <c:v>74785</c:v>
                </c:pt>
                <c:pt idx="370">
                  <c:v>74816</c:v>
                </c:pt>
                <c:pt idx="371">
                  <c:v>74846</c:v>
                </c:pt>
                <c:pt idx="372">
                  <c:v>74877</c:v>
                </c:pt>
                <c:pt idx="373">
                  <c:v>74908</c:v>
                </c:pt>
                <c:pt idx="374">
                  <c:v>74936</c:v>
                </c:pt>
                <c:pt idx="375">
                  <c:v>74967</c:v>
                </c:pt>
                <c:pt idx="376">
                  <c:v>74997</c:v>
                </c:pt>
                <c:pt idx="377">
                  <c:v>75028</c:v>
                </c:pt>
                <c:pt idx="378">
                  <c:v>75058</c:v>
                </c:pt>
                <c:pt idx="379">
                  <c:v>75089</c:v>
                </c:pt>
                <c:pt idx="380">
                  <c:v>75120</c:v>
                </c:pt>
                <c:pt idx="381">
                  <c:v>75150</c:v>
                </c:pt>
                <c:pt idx="382">
                  <c:v>75181</c:v>
                </c:pt>
                <c:pt idx="383">
                  <c:v>75211</c:v>
                </c:pt>
                <c:pt idx="384">
                  <c:v>75242</c:v>
                </c:pt>
                <c:pt idx="385">
                  <c:v>75273</c:v>
                </c:pt>
                <c:pt idx="386">
                  <c:v>75301</c:v>
                </c:pt>
                <c:pt idx="387">
                  <c:v>75332</c:v>
                </c:pt>
                <c:pt idx="388">
                  <c:v>75362</c:v>
                </c:pt>
                <c:pt idx="389">
                  <c:v>75393</c:v>
                </c:pt>
                <c:pt idx="390">
                  <c:v>75423</c:v>
                </c:pt>
                <c:pt idx="391">
                  <c:v>75454</c:v>
                </c:pt>
                <c:pt idx="392">
                  <c:v>75485</c:v>
                </c:pt>
                <c:pt idx="393">
                  <c:v>75515</c:v>
                </c:pt>
                <c:pt idx="394">
                  <c:v>75546</c:v>
                </c:pt>
                <c:pt idx="395">
                  <c:v>75576</c:v>
                </c:pt>
                <c:pt idx="396">
                  <c:v>75607</c:v>
                </c:pt>
                <c:pt idx="397">
                  <c:v>75638</c:v>
                </c:pt>
                <c:pt idx="398">
                  <c:v>75666</c:v>
                </c:pt>
                <c:pt idx="399">
                  <c:v>75697</c:v>
                </c:pt>
                <c:pt idx="400">
                  <c:v>75727</c:v>
                </c:pt>
                <c:pt idx="401">
                  <c:v>75758</c:v>
                </c:pt>
                <c:pt idx="402">
                  <c:v>75788</c:v>
                </c:pt>
                <c:pt idx="403">
                  <c:v>75819</c:v>
                </c:pt>
                <c:pt idx="404">
                  <c:v>75850</c:v>
                </c:pt>
                <c:pt idx="405">
                  <c:v>75880</c:v>
                </c:pt>
                <c:pt idx="406">
                  <c:v>75911</c:v>
                </c:pt>
                <c:pt idx="407">
                  <c:v>75941</c:v>
                </c:pt>
                <c:pt idx="408">
                  <c:v>75972</c:v>
                </c:pt>
                <c:pt idx="409">
                  <c:v>76003</c:v>
                </c:pt>
                <c:pt idx="410">
                  <c:v>76032</c:v>
                </c:pt>
                <c:pt idx="411">
                  <c:v>76063</c:v>
                </c:pt>
                <c:pt idx="412">
                  <c:v>76093</c:v>
                </c:pt>
                <c:pt idx="413">
                  <c:v>76124</c:v>
                </c:pt>
                <c:pt idx="414">
                  <c:v>76154</c:v>
                </c:pt>
                <c:pt idx="415">
                  <c:v>76185</c:v>
                </c:pt>
                <c:pt idx="416">
                  <c:v>76216</c:v>
                </c:pt>
                <c:pt idx="417">
                  <c:v>76246</c:v>
                </c:pt>
                <c:pt idx="418">
                  <c:v>76277</c:v>
                </c:pt>
                <c:pt idx="419">
                  <c:v>76307</c:v>
                </c:pt>
                <c:pt idx="420">
                  <c:v>76338</c:v>
                </c:pt>
                <c:pt idx="421">
                  <c:v>76369</c:v>
                </c:pt>
                <c:pt idx="422">
                  <c:v>76397</c:v>
                </c:pt>
                <c:pt idx="423">
                  <c:v>76428</c:v>
                </c:pt>
                <c:pt idx="424">
                  <c:v>76458</c:v>
                </c:pt>
                <c:pt idx="425">
                  <c:v>76489</c:v>
                </c:pt>
                <c:pt idx="426">
                  <c:v>76519</c:v>
                </c:pt>
                <c:pt idx="427">
                  <c:v>76550</c:v>
                </c:pt>
                <c:pt idx="428">
                  <c:v>76581</c:v>
                </c:pt>
                <c:pt idx="429">
                  <c:v>76611</c:v>
                </c:pt>
                <c:pt idx="430">
                  <c:v>76642</c:v>
                </c:pt>
                <c:pt idx="431">
                  <c:v>76672</c:v>
                </c:pt>
                <c:pt idx="432">
                  <c:v>76703</c:v>
                </c:pt>
                <c:pt idx="433">
                  <c:v>76734</c:v>
                </c:pt>
                <c:pt idx="434">
                  <c:v>76762</c:v>
                </c:pt>
                <c:pt idx="435">
                  <c:v>76793</c:v>
                </c:pt>
                <c:pt idx="436">
                  <c:v>76823</c:v>
                </c:pt>
                <c:pt idx="437">
                  <c:v>76854</c:v>
                </c:pt>
                <c:pt idx="438">
                  <c:v>76884</c:v>
                </c:pt>
                <c:pt idx="439">
                  <c:v>76915</c:v>
                </c:pt>
                <c:pt idx="440">
                  <c:v>76946</c:v>
                </c:pt>
                <c:pt idx="441">
                  <c:v>76976</c:v>
                </c:pt>
                <c:pt idx="442">
                  <c:v>77007</c:v>
                </c:pt>
                <c:pt idx="443">
                  <c:v>77037</c:v>
                </c:pt>
                <c:pt idx="444">
                  <c:v>77068</c:v>
                </c:pt>
                <c:pt idx="445">
                  <c:v>77099</c:v>
                </c:pt>
                <c:pt idx="446">
                  <c:v>77127</c:v>
                </c:pt>
                <c:pt idx="447">
                  <c:v>77158</c:v>
                </c:pt>
                <c:pt idx="448">
                  <c:v>77188</c:v>
                </c:pt>
                <c:pt idx="449">
                  <c:v>77219</c:v>
                </c:pt>
                <c:pt idx="450">
                  <c:v>77249</c:v>
                </c:pt>
                <c:pt idx="451">
                  <c:v>77280</c:v>
                </c:pt>
                <c:pt idx="452">
                  <c:v>77311</c:v>
                </c:pt>
                <c:pt idx="453">
                  <c:v>77341</c:v>
                </c:pt>
                <c:pt idx="454">
                  <c:v>77372</c:v>
                </c:pt>
                <c:pt idx="455">
                  <c:v>77402</c:v>
                </c:pt>
                <c:pt idx="456">
                  <c:v>77433</c:v>
                </c:pt>
                <c:pt idx="457">
                  <c:v>77464</c:v>
                </c:pt>
                <c:pt idx="458">
                  <c:v>77493</c:v>
                </c:pt>
                <c:pt idx="459">
                  <c:v>77524</c:v>
                </c:pt>
                <c:pt idx="460">
                  <c:v>77554</c:v>
                </c:pt>
                <c:pt idx="461">
                  <c:v>77585</c:v>
                </c:pt>
                <c:pt idx="462">
                  <c:v>77615</c:v>
                </c:pt>
                <c:pt idx="463">
                  <c:v>77646</c:v>
                </c:pt>
                <c:pt idx="464">
                  <c:v>77677</c:v>
                </c:pt>
                <c:pt idx="465">
                  <c:v>77707</c:v>
                </c:pt>
                <c:pt idx="466">
                  <c:v>77738</c:v>
                </c:pt>
                <c:pt idx="467">
                  <c:v>77768</c:v>
                </c:pt>
                <c:pt idx="468">
                  <c:v>77799</c:v>
                </c:pt>
                <c:pt idx="469">
                  <c:v>77830</c:v>
                </c:pt>
                <c:pt idx="470">
                  <c:v>77858</c:v>
                </c:pt>
                <c:pt idx="471">
                  <c:v>77889</c:v>
                </c:pt>
                <c:pt idx="472">
                  <c:v>77919</c:v>
                </c:pt>
                <c:pt idx="473">
                  <c:v>77950</c:v>
                </c:pt>
                <c:pt idx="474">
                  <c:v>77980</c:v>
                </c:pt>
                <c:pt idx="475">
                  <c:v>78011</c:v>
                </c:pt>
                <c:pt idx="476">
                  <c:v>78042</c:v>
                </c:pt>
                <c:pt idx="477">
                  <c:v>78072</c:v>
                </c:pt>
                <c:pt idx="478">
                  <c:v>78103</c:v>
                </c:pt>
                <c:pt idx="479">
                  <c:v>78133</c:v>
                </c:pt>
                <c:pt idx="480">
                  <c:v>78164</c:v>
                </c:pt>
                <c:pt idx="481">
                  <c:v>78195</c:v>
                </c:pt>
                <c:pt idx="482">
                  <c:v>78223</c:v>
                </c:pt>
                <c:pt idx="483">
                  <c:v>78254</c:v>
                </c:pt>
                <c:pt idx="484">
                  <c:v>78284</c:v>
                </c:pt>
                <c:pt idx="485">
                  <c:v>78315</c:v>
                </c:pt>
                <c:pt idx="486">
                  <c:v>78345</c:v>
                </c:pt>
                <c:pt idx="487">
                  <c:v>78376</c:v>
                </c:pt>
                <c:pt idx="488">
                  <c:v>78407</c:v>
                </c:pt>
                <c:pt idx="489">
                  <c:v>78437</c:v>
                </c:pt>
                <c:pt idx="490">
                  <c:v>78468</c:v>
                </c:pt>
                <c:pt idx="491">
                  <c:v>78498</c:v>
                </c:pt>
              </c:numCache>
            </c:numRef>
          </c:cat>
          <c:val>
            <c:numRef>
              <c:f>'Monthly Data'!$AKV$692:$AKV$1183</c:f>
              <c:numCache>
                <c:formatCode>General</c:formatCode>
                <c:ptCount val="492"/>
                <c:pt idx="83" formatCode="0.0">
                  <c:v>-5.7620322070697938</c:v>
                </c:pt>
                <c:pt idx="84" formatCode="0.0">
                  <c:v>-10.326472364705367</c:v>
                </c:pt>
                <c:pt idx="85" formatCode="0.0">
                  <c:v>-14.835085919075624</c:v>
                </c:pt>
                <c:pt idx="86" formatCode="0.0">
                  <c:v>-19.369132835857855</c:v>
                </c:pt>
                <c:pt idx="87" formatCode="0.0">
                  <c:v>-23.95908190194362</c:v>
                </c:pt>
                <c:pt idx="88" formatCode="0.0">
                  <c:v>-28.520978615231698</c:v>
                </c:pt>
                <c:pt idx="89" formatCode="0.0">
                  <c:v>-33.096162929631461</c:v>
                </c:pt>
                <c:pt idx="90" formatCode="0.0">
                  <c:v>-37.716786013692897</c:v>
                </c:pt>
                <c:pt idx="91" formatCode="0.0">
                  <c:v>-42.387521146559891</c:v>
                </c:pt>
                <c:pt idx="92" formatCode="0.0">
                  <c:v>-47.044847283890391</c:v>
                </c:pt>
                <c:pt idx="93" formatCode="0.0">
                  <c:v>-51.7095075831717</c:v>
                </c:pt>
                <c:pt idx="94" formatCode="0.0">
                  <c:v>-56.367410683547433</c:v>
                </c:pt>
                <c:pt idx="95" formatCode="0.0">
                  <c:v>-61.028297265032172</c:v>
                </c:pt>
                <c:pt idx="96" formatCode="0.0">
                  <c:v>-60.479651170843063</c:v>
                </c:pt>
                <c:pt idx="97" formatCode="0.0">
                  <c:v>-59.929763064648938</c:v>
                </c:pt>
                <c:pt idx="98" formatCode="0.0">
                  <c:v>-59.316178761768121</c:v>
                </c:pt>
                <c:pt idx="99" formatCode="0.0">
                  <c:v>-58.638980658995777</c:v>
                </c:pt>
                <c:pt idx="100" formatCode="0.0">
                  <c:v>-57.875412624838702</c:v>
                </c:pt>
                <c:pt idx="101" formatCode="0.0">
                  <c:v>-56.999456472375577</c:v>
                </c:pt>
                <c:pt idx="102" formatCode="0.0">
                  <c:v>-56.002705868852445</c:v>
                </c:pt>
                <c:pt idx="103" formatCode="0.0">
                  <c:v>-54.83726251716395</c:v>
                </c:pt>
                <c:pt idx="104" formatCode="0.0">
                  <c:v>-53.48492281108345</c:v>
                </c:pt>
                <c:pt idx="105" formatCode="0.0">
                  <c:v>-51.916035431598701</c:v>
                </c:pt>
                <c:pt idx="106" formatCode="0.0">
                  <c:v>-50.033694794183894</c:v>
                </c:pt>
                <c:pt idx="107" formatCode="0.0">
                  <c:v>-47.685169299590257</c:v>
                </c:pt>
                <c:pt idx="108" formatCode="0.0">
                  <c:v>-38.85945150512088</c:v>
                </c:pt>
                <c:pt idx="109" formatCode="0.0">
                  <c:v>-29.249852166314653</c:v>
                </c:pt>
                <c:pt idx="110" formatCode="0.0">
                  <c:v>-18.78520966429852</c:v>
                </c:pt>
                <c:pt idx="111" formatCode="0.0">
                  <c:v>-7.4091743728239265</c:v>
                </c:pt>
                <c:pt idx="112" formatCode="0.0">
                  <c:v>5.1111063357414395</c:v>
                </c:pt>
                <c:pt idx="113" formatCode="0.0">
                  <c:v>18.888552964201466</c:v>
                </c:pt>
                <c:pt idx="114" formatCode="0.0">
                  <c:v>34.12719367116128</c:v>
                </c:pt>
                <c:pt idx="115" formatCode="0.0">
                  <c:v>51.098296615320407</c:v>
                </c:pt>
                <c:pt idx="116" formatCode="0.0">
                  <c:v>70.078075884750575</c:v>
                </c:pt>
                <c:pt idx="117" formatCode="0.0">
                  <c:v>91.57556033497869</c:v>
                </c:pt>
                <c:pt idx="118" formatCode="0.0">
                  <c:v>115.99164326342398</c:v>
                </c:pt>
                <c:pt idx="119" formatCode="0.0">
                  <c:v>143.9434192241321</c:v>
                </c:pt>
                <c:pt idx="120" formatCode="0.0">
                  <c:v>125.78177385768754</c:v>
                </c:pt>
                <c:pt idx="121" formatCode="0.0">
                  <c:v>111.18772611534223</c:v>
                </c:pt>
                <c:pt idx="122" formatCode="0.0">
                  <c:v>99.171357389485649</c:v>
                </c:pt>
                <c:pt idx="123" formatCode="0.0">
                  <c:v>89.365015960709371</c:v>
                </c:pt>
                <c:pt idx="124" formatCode="0.0">
                  <c:v>80.883222886834631</c:v>
                </c:pt>
                <c:pt idx="125" formatCode="0.0">
                  <c:v>73.573866137616534</c:v>
                </c:pt>
                <c:pt idx="126" formatCode="0.0">
                  <c:v>67.27011063907085</c:v>
                </c:pt>
                <c:pt idx="127" formatCode="0.0">
                  <c:v>61.712136758105032</c:v>
                </c:pt>
                <c:pt idx="128" formatCode="0.0">
                  <c:v>56.94345133693264</c:v>
                </c:pt>
                <c:pt idx="129" formatCode="0.0">
                  <c:v>52.483341161665265</c:v>
                </c:pt>
                <c:pt idx="130" formatCode="0.0">
                  <c:v>48.496357389378517</c:v>
                </c:pt>
                <c:pt idx="131" formatCode="0.0">
                  <c:v>44.836224685377601</c:v>
                </c:pt>
                <c:pt idx="132" formatCode="0.0">
                  <c:v>47.634455648338189</c:v>
                </c:pt>
                <c:pt idx="133" formatCode="0.0">
                  <c:v>50.332468718211686</c:v>
                </c:pt>
                <c:pt idx="134" formatCode="0.0">
                  <c:v>52.855143427889089</c:v>
                </c:pt>
                <c:pt idx="135" formatCode="0.0">
                  <c:v>55.089684205422117</c:v>
                </c:pt>
                <c:pt idx="136" formatCode="0.0">
                  <c:v>57.260115009252644</c:v>
                </c:pt>
                <c:pt idx="137" formatCode="0.0">
                  <c:v>59.28949102711033</c:v>
                </c:pt>
                <c:pt idx="138" formatCode="0.0">
                  <c:v>61.177210441220979</c:v>
                </c:pt>
                <c:pt idx="139" formatCode="0.0">
                  <c:v>62.977350653198044</c:v>
                </c:pt>
                <c:pt idx="140" formatCode="0.0">
                  <c:v>64.50675673246883</c:v>
                </c:pt>
                <c:pt idx="141" formatCode="0.0">
                  <c:v>66.096667912690293</c:v>
                </c:pt>
                <c:pt idx="142" formatCode="0.0">
                  <c:v>67.601048028537008</c:v>
                </c:pt>
                <c:pt idx="143" formatCode="0.0">
                  <c:v>69.05530933411859</c:v>
                </c:pt>
                <c:pt idx="144" formatCode="0.0">
                  <c:v>65.688646119827041</c:v>
                </c:pt>
                <c:pt idx="145" formatCode="0.0">
                  <c:v>62.666333297975342</c:v>
                </c:pt>
                <c:pt idx="146" formatCode="0.0">
                  <c:v>59.980351507211026</c:v>
                </c:pt>
                <c:pt idx="147" formatCode="0.0">
                  <c:v>57.554816954347388</c:v>
                </c:pt>
                <c:pt idx="148" formatCode="0.0">
                  <c:v>55.344024915927434</c:v>
                </c:pt>
                <c:pt idx="149" formatCode="0.0">
                  <c:v>53.391737854076752</c:v>
                </c:pt>
                <c:pt idx="150" formatCode="0.0">
                  <c:v>51.58826165859233</c:v>
                </c:pt>
                <c:pt idx="151" formatCode="0.0">
                  <c:v>49.895580339971048</c:v>
                </c:pt>
                <c:pt idx="152" formatCode="0.0">
                  <c:v>48.363165898223457</c:v>
                </c:pt>
                <c:pt idx="153" formatCode="0.0">
                  <c:v>47.042212992317616</c:v>
                </c:pt>
                <c:pt idx="154" formatCode="0.0">
                  <c:v>45.826497126258204</c:v>
                </c:pt>
                <c:pt idx="155" formatCode="0.0">
                  <c:v>44.69346463306897</c:v>
                </c:pt>
                <c:pt idx="156" formatCode="0.0">
                  <c:v>41.807036211331194</c:v>
                </c:pt>
                <c:pt idx="157" formatCode="0.0">
                  <c:v>39.036455169979348</c:v>
                </c:pt>
                <c:pt idx="158" formatCode="0.0">
                  <c:v>36.409274284058284</c:v>
                </c:pt>
                <c:pt idx="159" formatCode="0.0">
                  <c:v>34.003383379681765</c:v>
                </c:pt>
                <c:pt idx="160" formatCode="0.0">
                  <c:v>31.707247660456659</c:v>
                </c:pt>
                <c:pt idx="161" formatCode="0.0">
                  <c:v>29.485277137957468</c:v>
                </c:pt>
                <c:pt idx="162" formatCode="0.0">
                  <c:v>27.386915933283376</c:v>
                </c:pt>
                <c:pt idx="163" formatCode="0.0">
                  <c:v>25.410129545262777</c:v>
                </c:pt>
                <c:pt idx="164" formatCode="0.0">
                  <c:v>23.522404685433557</c:v>
                </c:pt>
                <c:pt idx="165" formatCode="0.0">
                  <c:v>21.649491410443616</c:v>
                </c:pt>
                <c:pt idx="166" formatCode="0.0">
                  <c:v>19.86333038876991</c:v>
                </c:pt>
                <c:pt idx="167" formatCode="0.0">
                  <c:v>18.146706021487248</c:v>
                </c:pt>
                <c:pt idx="168" formatCode="0.0">
                  <c:v>18.026352793071055</c:v>
                </c:pt>
                <c:pt idx="169" formatCode="0.0">
                  <c:v>17.925379126230666</c:v>
                </c:pt>
                <c:pt idx="170" formatCode="0.0">
                  <c:v>17.844998563037564</c:v>
                </c:pt>
                <c:pt idx="171" formatCode="0.0">
                  <c:v>17.769885115904202</c:v>
                </c:pt>
                <c:pt idx="172" formatCode="0.0">
                  <c:v>17.685568969090284</c:v>
                </c:pt>
                <c:pt idx="173" formatCode="0.0">
                  <c:v>17.592566233061362</c:v>
                </c:pt>
                <c:pt idx="174" formatCode="0.0">
                  <c:v>17.553985147168945</c:v>
                </c:pt>
                <c:pt idx="175" formatCode="0.0">
                  <c:v>17.541449708119572</c:v>
                </c:pt>
                <c:pt idx="176" formatCode="0.0">
                  <c:v>17.54413802877572</c:v>
                </c:pt>
                <c:pt idx="177" formatCode="0.0">
                  <c:v>17.56972270528847</c:v>
                </c:pt>
                <c:pt idx="178" formatCode="0.0">
                  <c:v>17.585988653362321</c:v>
                </c:pt>
                <c:pt idx="179" formatCode="0.0">
                  <c:v>17.640195204894866</c:v>
                </c:pt>
                <c:pt idx="180" formatCode="0.0">
                  <c:v>16.218034516535852</c:v>
                </c:pt>
                <c:pt idx="181" formatCode="0.0">
                  <c:v>14.858899708285222</c:v>
                </c:pt>
                <c:pt idx="182" formatCode="0.0">
                  <c:v>13.524731609659725</c:v>
                </c:pt>
                <c:pt idx="183" formatCode="0.0">
                  <c:v>12.197750470157104</c:v>
                </c:pt>
                <c:pt idx="184" formatCode="0.0">
                  <c:v>11.000087967994588</c:v>
                </c:pt>
                <c:pt idx="185" formatCode="0.0">
                  <c:v>9.8850308515901588</c:v>
                </c:pt>
                <c:pt idx="186" formatCode="0.0">
                  <c:v>8.7401815251207466</c:v>
                </c:pt>
                <c:pt idx="187" formatCode="0.0">
                  <c:v>7.6219827951770469</c:v>
                </c:pt>
                <c:pt idx="188" formatCode="0.0">
                  <c:v>6.5358788235133147</c:v>
                </c:pt>
                <c:pt idx="189" formatCode="0.0">
                  <c:v>5.4799457528788054</c:v>
                </c:pt>
                <c:pt idx="190" formatCode="0.0">
                  <c:v>4.4665756167357529</c:v>
                </c:pt>
                <c:pt idx="191" formatCode="0.0">
                  <c:v>3.4602809074888938</c:v>
                </c:pt>
                <c:pt idx="192" formatCode="0.0">
                  <c:v>3.3584049090708703</c:v>
                </c:pt>
                <c:pt idx="193" formatCode="0.0">
                  <c:v>3.2716104875849936</c:v>
                </c:pt>
                <c:pt idx="194" formatCode="0.0">
                  <c:v>3.2142806835771154</c:v>
                </c:pt>
                <c:pt idx="195" formatCode="0.0">
                  <c:v>3.1858873521659206</c:v>
                </c:pt>
                <c:pt idx="196" formatCode="0.0">
                  <c:v>3.079192086639452</c:v>
                </c:pt>
                <c:pt idx="197" formatCode="0.0">
                  <c:v>2.9800227707594331</c:v>
                </c:pt>
                <c:pt idx="198" formatCode="0.0">
                  <c:v>2.9305689580255461</c:v>
                </c:pt>
                <c:pt idx="199" formatCode="0.0">
                  <c:v>2.9019335664651464</c:v>
                </c:pt>
                <c:pt idx="200" formatCode="0.0">
                  <c:v>2.8870981395904778</c:v>
                </c:pt>
                <c:pt idx="201" formatCode="0.0">
                  <c:v>2.8655382073058888</c:v>
                </c:pt>
                <c:pt idx="202" formatCode="0.0">
                  <c:v>2.857333617095307</c:v>
                </c:pt>
                <c:pt idx="203" formatCode="0.0">
                  <c:v>2.8624370471322038</c:v>
                </c:pt>
                <c:pt idx="204" formatCode="0.0">
                  <c:v>1.4095611252097058</c:v>
                </c:pt>
                <c:pt idx="205" formatCode="0.0">
                  <c:v>-4.3983124384823213E-2</c:v>
                </c:pt>
                <c:pt idx="206" formatCode="0.0">
                  <c:v>-1.5088770239762113</c:v>
                </c:pt>
                <c:pt idx="207" formatCode="0.0">
                  <c:v>-2.9966513457237625</c:v>
                </c:pt>
                <c:pt idx="208" formatCode="0.0">
                  <c:v>-4.4249520071203534</c:v>
                </c:pt>
                <c:pt idx="209" formatCode="0.0">
                  <c:v>-5.8599894167503805</c:v>
                </c:pt>
                <c:pt idx="210" formatCode="0.0">
                  <c:v>-7.3063045843244225</c:v>
                </c:pt>
                <c:pt idx="211" formatCode="0.0">
                  <c:v>-8.7739293069902971</c:v>
                </c:pt>
                <c:pt idx="212" formatCode="0.0">
                  <c:v>-10.213365814510325</c:v>
                </c:pt>
                <c:pt idx="213" formatCode="0.0">
                  <c:v>-11.629715662375901</c:v>
                </c:pt>
                <c:pt idx="214" formatCode="0.0">
                  <c:v>-13.047930081638896</c:v>
                </c:pt>
                <c:pt idx="215" formatCode="0.0">
                  <c:v>-14.461888080657801</c:v>
                </c:pt>
                <c:pt idx="216" formatCode="0.0">
                  <c:v>-14.758577720550335</c:v>
                </c:pt>
                <c:pt idx="217" formatCode="0.0">
                  <c:v>-15.07749660022607</c:v>
                </c:pt>
                <c:pt idx="218" formatCode="0.0">
                  <c:v>-15.393355155450024</c:v>
                </c:pt>
                <c:pt idx="219" formatCode="0.0">
                  <c:v>-15.689543021265834</c:v>
                </c:pt>
                <c:pt idx="220" formatCode="0.0">
                  <c:v>-16.021957082445553</c:v>
                </c:pt>
                <c:pt idx="221" formatCode="0.0">
                  <c:v>-16.364241789058141</c:v>
                </c:pt>
                <c:pt idx="222" formatCode="0.0">
                  <c:v>-16.729775682804387</c:v>
                </c:pt>
                <c:pt idx="223" formatCode="0.0">
                  <c:v>-17.082475886844733</c:v>
                </c:pt>
                <c:pt idx="224" formatCode="0.0">
                  <c:v>-17.474001222363498</c:v>
                </c:pt>
                <c:pt idx="225" formatCode="0.0">
                  <c:v>-17.871323655986856</c:v>
                </c:pt>
                <c:pt idx="226" formatCode="0.0">
                  <c:v>-18.28890514154692</c:v>
                </c:pt>
                <c:pt idx="227" formatCode="0.0">
                  <c:v>-18.717323588542058</c:v>
                </c:pt>
                <c:pt idx="228" formatCode="0.0">
                  <c:v>-14.934099115932923</c:v>
                </c:pt>
                <c:pt idx="229" formatCode="0.0">
                  <c:v>-11.018072897621607</c:v>
                </c:pt>
                <c:pt idx="230" formatCode="0.0">
                  <c:v>-6.9848499451711774</c:v>
                </c:pt>
                <c:pt idx="231" formatCode="0.0">
                  <c:v>-2.85109394899915</c:v>
                </c:pt>
                <c:pt idx="232" formatCode="0.0">
                  <c:v>1.40355034767299</c:v>
                </c:pt>
                <c:pt idx="233" formatCode="0.0">
                  <c:v>5.777791923925264</c:v>
                </c:pt>
                <c:pt idx="234" formatCode="0.0">
                  <c:v>10.337806183324744</c:v>
                </c:pt>
                <c:pt idx="235" formatCode="0.0">
                  <c:v>15.032994307921427</c:v>
                </c:pt>
                <c:pt idx="236" formatCode="0.0">
                  <c:v>19.887464246083979</c:v>
                </c:pt>
                <c:pt idx="237" formatCode="0.0">
                  <c:v>24.946838455909145</c:v>
                </c:pt>
                <c:pt idx="238" formatCode="0.0">
                  <c:v>30.223429998338901</c:v>
                </c:pt>
                <c:pt idx="239" formatCode="0.0">
                  <c:v>35.676452429143779</c:v>
                </c:pt>
                <c:pt idx="240" formatCode="0.0">
                  <c:v>35.619555625660354</c:v>
                </c:pt>
                <c:pt idx="241" formatCode="0.0">
                  <c:v>35.557894337430128</c:v>
                </c:pt>
                <c:pt idx="242" formatCode="0.0">
                  <c:v>35.510246795686129</c:v>
                </c:pt>
                <c:pt idx="243" formatCode="0.0">
                  <c:v>35.490968547012756</c:v>
                </c:pt>
                <c:pt idx="244" formatCode="0.0">
                  <c:v>35.505086547489469</c:v>
                </c:pt>
                <c:pt idx="245" formatCode="0.0">
                  <c:v>35.549918127758929</c:v>
                </c:pt>
                <c:pt idx="246" formatCode="0.0">
                  <c:v>35.552667912052016</c:v>
                </c:pt>
                <c:pt idx="247" formatCode="0.0">
                  <c:v>35.571234166936449</c:v>
                </c:pt>
                <c:pt idx="248" formatCode="0.0">
                  <c:v>35.646361545941602</c:v>
                </c:pt>
                <c:pt idx="249" formatCode="0.0">
                  <c:v>35.566953597191059</c:v>
                </c:pt>
                <c:pt idx="250" formatCode="0.0">
                  <c:v>35.447103397927208</c:v>
                </c:pt>
                <c:pt idx="251" formatCode="0.0">
                  <c:v>35.37802851114489</c:v>
                </c:pt>
                <c:pt idx="252" formatCode="0.0">
                  <c:v>32.9405307521954</c:v>
                </c:pt>
                <c:pt idx="253" formatCode="0.0">
                  <c:v>30.651716626892295</c:v>
                </c:pt>
                <c:pt idx="254" formatCode="0.0">
                  <c:v>28.490180618095053</c:v>
                </c:pt>
                <c:pt idx="255" formatCode="0.0">
                  <c:v>26.457289543114413</c:v>
                </c:pt>
                <c:pt idx="256" formatCode="0.0">
                  <c:v>24.543030496003908</c:v>
                </c:pt>
                <c:pt idx="257" formatCode="0.0">
                  <c:v>22.720071775523508</c:v>
                </c:pt>
                <c:pt idx="258" formatCode="0.0">
                  <c:v>21.025926249213086</c:v>
                </c:pt>
                <c:pt idx="259" formatCode="0.0">
                  <c:v>19.400362931608385</c:v>
                </c:pt>
                <c:pt idx="260" formatCode="0.0">
                  <c:v>17.819877455158874</c:v>
                </c:pt>
                <c:pt idx="261" formatCode="0.0">
                  <c:v>16.44224437117991</c:v>
                </c:pt>
                <c:pt idx="262" formatCode="0.0">
                  <c:v>15.186250611872026</c:v>
                </c:pt>
                <c:pt idx="263" formatCode="0.0">
                  <c:v>13.955925608618472</c:v>
                </c:pt>
                <c:pt idx="264" formatCode="0.0">
                  <c:v>8.8564698497758769</c:v>
                </c:pt>
                <c:pt idx="265" formatCode="0.0">
                  <c:v>3.8733271993965417</c:v>
                </c:pt>
                <c:pt idx="266" formatCode="0.0">
                  <c:v>-1.0077490901039852</c:v>
                </c:pt>
                <c:pt idx="267" formatCode="0.0">
                  <c:v>-5.7835936536897776</c:v>
                </c:pt>
                <c:pt idx="268" formatCode="0.0">
                  <c:v>-10.448247556167175</c:v>
                </c:pt>
                <c:pt idx="269" formatCode="0.0">
                  <c:v>-15.009326453635396</c:v>
                </c:pt>
                <c:pt idx="270" formatCode="0.0">
                  <c:v>-19.483212081104142</c:v>
                </c:pt>
                <c:pt idx="271" formatCode="0.0">
                  <c:v>-23.843579281842437</c:v>
                </c:pt>
                <c:pt idx="272" formatCode="0.0">
                  <c:v>-28.125713874829856</c:v>
                </c:pt>
                <c:pt idx="273" formatCode="0.0">
                  <c:v>-32.330410577894597</c:v>
                </c:pt>
                <c:pt idx="274" formatCode="0.0">
                  <c:v>-36.471542981194524</c:v>
                </c:pt>
                <c:pt idx="275" formatCode="0.0">
                  <c:v>-40.509357342072384</c:v>
                </c:pt>
                <c:pt idx="276" formatCode="0.0">
                  <c:v>-41.620066447252768</c:v>
                </c:pt>
                <c:pt idx="277" formatCode="0.0">
                  <c:v>-42.821808000252972</c:v>
                </c:pt>
                <c:pt idx="278" formatCode="0.0">
                  <c:v>-44.116072924347236</c:v>
                </c:pt>
                <c:pt idx="279" formatCode="0.0">
                  <c:v>-45.519343381590851</c:v>
                </c:pt>
                <c:pt idx="280" formatCode="0.0">
                  <c:v>-47.057689197975641</c:v>
                </c:pt>
                <c:pt idx="281" formatCode="0.0">
                  <c:v>-48.723453901326842</c:v>
                </c:pt>
                <c:pt idx="282" formatCode="0.0">
                  <c:v>-50.545281600394212</c:v>
                </c:pt>
                <c:pt idx="283" formatCode="0.0">
                  <c:v>-52.539582544206283</c:v>
                </c:pt>
                <c:pt idx="284" formatCode="0.0">
                  <c:v>-54.722357461610031</c:v>
                </c:pt>
                <c:pt idx="285" formatCode="0.0">
                  <c:v>-57.148734503429097</c:v>
                </c:pt>
                <c:pt idx="286" formatCode="0.0">
                  <c:v>-59.844708432640502</c:v>
                </c:pt>
                <c:pt idx="287" formatCode="0.0">
                  <c:v>-62.852865521723103</c:v>
                </c:pt>
                <c:pt idx="288" formatCode="0.0">
                  <c:v>-55.882251169217959</c:v>
                </c:pt>
                <c:pt idx="289" formatCode="0.0">
                  <c:v>-48.102963185884548</c:v>
                </c:pt>
                <c:pt idx="290" formatCode="0.0">
                  <c:v>-39.349863168860921</c:v>
                </c:pt>
                <c:pt idx="291" formatCode="0.0">
                  <c:v>-29.452803181988102</c:v>
                </c:pt>
                <c:pt idx="292" formatCode="0.0">
                  <c:v>-18.147630159598066</c:v>
                </c:pt>
                <c:pt idx="293" formatCode="0.0">
                  <c:v>-5.1093690140812669</c:v>
                </c:pt>
                <c:pt idx="294" formatCode="0.0">
                  <c:v>10.106587844030784</c:v>
                </c:pt>
                <c:pt idx="295" formatCode="0.0">
                  <c:v>28.045713217977095</c:v>
                </c:pt>
                <c:pt idx="296" formatCode="0.0">
                  <c:v>49.553658285595532</c:v>
                </c:pt>
                <c:pt idx="297" formatCode="0.0">
                  <c:v>75.796807376981747</c:v>
                </c:pt>
                <c:pt idx="298" formatCode="0.0">
                  <c:v>108.60136294382312</c:v>
                </c:pt>
                <c:pt idx="299" formatCode="0.0">
                  <c:v>150.69342205882873</c:v>
                </c:pt>
                <c:pt idx="300" formatCode="0.0">
                  <c:v>135.54681323621369</c:v>
                </c:pt>
                <c:pt idx="301" formatCode="0.0">
                  <c:v>123.46238782630667</c:v>
                </c:pt>
                <c:pt idx="302" formatCode="0.0">
                  <c:v>113.51975621880644</c:v>
                </c:pt>
                <c:pt idx="303" formatCode="0.0">
                  <c:v>105.27184746078694</c:v>
                </c:pt>
                <c:pt idx="304" formatCode="0.0">
                  <c:v>98.263549040102447</c:v>
                </c:pt>
                <c:pt idx="305" formatCode="0.0">
                  <c:v>92.20702365775287</c:v>
                </c:pt>
                <c:pt idx="306" formatCode="0.0">
                  <c:v>86.904412301107243</c:v>
                </c:pt>
                <c:pt idx="307" formatCode="0.0">
                  <c:v>82.278653513912445</c:v>
                </c:pt>
                <c:pt idx="308" formatCode="0.0">
                  <c:v>78.153261841853265</c:v>
                </c:pt>
                <c:pt idx="309" formatCode="0.0">
                  <c:v>74.579669079972945</c:v>
                </c:pt>
                <c:pt idx="310" formatCode="0.0">
                  <c:v>71.363364572065933</c:v>
                </c:pt>
                <c:pt idx="311" formatCode="0.0">
                  <c:v>68.482756882585136</c:v>
                </c:pt>
                <c:pt idx="312" formatCode="0.0">
                  <c:v>56.101495966620746</c:v>
                </c:pt>
                <c:pt idx="313" formatCode="0.0">
                  <c:v>45.05051629930287</c:v>
                </c:pt>
                <c:pt idx="314" formatCode="0.0">
                  <c:v>35.093769719734297</c:v>
                </c:pt>
                <c:pt idx="315" formatCode="0.0">
                  <c:v>26.067746680546094</c:v>
                </c:pt>
                <c:pt idx="316" formatCode="0.0">
                  <c:v>17.90470544609353</c:v>
                </c:pt>
                <c:pt idx="317" formatCode="0.0">
                  <c:v>10.439920532583201</c:v>
                </c:pt>
                <c:pt idx="318" formatCode="0.0">
                  <c:v>3.5947186634581669</c:v>
                </c:pt>
                <c:pt idx="319" formatCode="0.0">
                  <c:v>-2.7121466798287344</c:v>
                </c:pt>
                <c:pt idx="320" formatCode="0.0">
                  <c:v>-8.5131112070993851</c:v>
                </c:pt>
                <c:pt idx="321" formatCode="0.0">
                  <c:v>-13.890114527832679</c:v>
                </c:pt>
                <c:pt idx="322" formatCode="0.0">
                  <c:v>-18.86542763826003</c:v>
                </c:pt>
                <c:pt idx="323" formatCode="0.0">
                  <c:v>-23.507393318198098</c:v>
                </c:pt>
                <c:pt idx="324" formatCode="0.0">
                  <c:v>-21.661537735991615</c:v>
                </c:pt>
                <c:pt idx="325" formatCode="0.0">
                  <c:v>-19.79165996577234</c:v>
                </c:pt>
                <c:pt idx="326" formatCode="0.0">
                  <c:v>-17.816940390403317</c:v>
                </c:pt>
                <c:pt idx="327" formatCode="0.0">
                  <c:v>-15.739335588776243</c:v>
                </c:pt>
                <c:pt idx="328" formatCode="0.0">
                  <c:v>-13.591687528101133</c:v>
                </c:pt>
                <c:pt idx="329" formatCode="0.0">
                  <c:v>-11.344141755513405</c:v>
                </c:pt>
                <c:pt idx="330" formatCode="0.0">
                  <c:v>-8.9386226299557165</c:v>
                </c:pt>
                <c:pt idx="331" formatCode="0.0">
                  <c:v>-6.4251452656962016</c:v>
                </c:pt>
                <c:pt idx="332" formatCode="0.0">
                  <c:v>-3.8191045938995387</c:v>
                </c:pt>
                <c:pt idx="333" formatCode="0.0">
                  <c:v>-1.1851117748623068</c:v>
                </c:pt>
                <c:pt idx="334" formatCode="0.0">
                  <c:v>1.5790307117559195</c:v>
                </c:pt>
                <c:pt idx="335" formatCode="0.0">
                  <c:v>4.510204374117734</c:v>
                </c:pt>
                <c:pt idx="336" formatCode="0.0">
                  <c:v>8.0558818146352138</c:v>
                </c:pt>
                <c:pt idx="337" formatCode="0.0">
                  <c:v>11.622213600954893</c:v>
                </c:pt>
                <c:pt idx="338" formatCode="0.0">
                  <c:v>15.060175941165156</c:v>
                </c:pt>
                <c:pt idx="339" formatCode="0.0">
                  <c:v>18.509253222166521</c:v>
                </c:pt>
                <c:pt idx="340" formatCode="0.0">
                  <c:v>21.917901571671393</c:v>
                </c:pt>
                <c:pt idx="341" formatCode="0.0">
                  <c:v>25.299482626382058</c:v>
                </c:pt>
                <c:pt idx="342" formatCode="0.0">
                  <c:v>28.548220239894675</c:v>
                </c:pt>
                <c:pt idx="343" formatCode="0.0">
                  <c:v>31.737340996347285</c:v>
                </c:pt>
                <c:pt idx="344" formatCode="0.0">
                  <c:v>34.944061515365718</c:v>
                </c:pt>
                <c:pt idx="345" formatCode="0.0">
                  <c:v>38.190884760172963</c:v>
                </c:pt>
                <c:pt idx="346" formatCode="0.0">
                  <c:v>41.378954773238462</c:v>
                </c:pt>
                <c:pt idx="347" formatCode="0.0">
                  <c:v>44.507427526910988</c:v>
                </c:pt>
                <c:pt idx="348" formatCode="0.0">
                  <c:v>40.049877745823039</c:v>
                </c:pt>
                <c:pt idx="349" formatCode="0.0">
                  <c:v>35.922918374038545</c:v>
                </c:pt>
                <c:pt idx="350" formatCode="0.0">
                  <c:v>32.185761095885169</c:v>
                </c:pt>
                <c:pt idx="351" formatCode="0.0">
                  <c:v>28.559625190617538</c:v>
                </c:pt>
                <c:pt idx="352" formatCode="0.0">
                  <c:v>25.154734594498279</c:v>
                </c:pt>
                <c:pt idx="353" formatCode="0.0">
                  <c:v>21.923082750200578</c:v>
                </c:pt>
                <c:pt idx="354" formatCode="0.0">
                  <c:v>18.940353425390668</c:v>
                </c:pt>
                <c:pt idx="355" formatCode="0.0">
                  <c:v>16.141212129031146</c:v>
                </c:pt>
                <c:pt idx="356" formatCode="0.0">
                  <c:v>13.453240848090516</c:v>
                </c:pt>
                <c:pt idx="357" formatCode="0.0">
                  <c:v>10.920551864278366</c:v>
                </c:pt>
                <c:pt idx="358" formatCode="0.0">
                  <c:v>8.5164457724144427</c:v>
                </c:pt>
                <c:pt idx="359" formatCode="0.0">
                  <c:v>6.2000486868234219</c:v>
                </c:pt>
                <c:pt idx="360" formatCode="0.0">
                  <c:v>9.250964449179321</c:v>
                </c:pt>
                <c:pt idx="361" formatCode="0.0">
                  <c:v>12.227467871275621</c:v>
                </c:pt>
                <c:pt idx="362" formatCode="0.0">
                  <c:v>15.148511668534297</c:v>
                </c:pt>
                <c:pt idx="363" formatCode="0.0">
                  <c:v>18.076487448546175</c:v>
                </c:pt>
                <c:pt idx="364" formatCode="0.0">
                  <c:v>20.986852344348762</c:v>
                </c:pt>
                <c:pt idx="365" formatCode="0.0">
                  <c:v>23.966872505570791</c:v>
                </c:pt>
                <c:pt idx="366" formatCode="0.0">
                  <c:v>26.842163553377006</c:v>
                </c:pt>
                <c:pt idx="367" formatCode="0.0">
                  <c:v>29.735471473763965</c:v>
                </c:pt>
                <c:pt idx="368" formatCode="0.0">
                  <c:v>32.619772594865424</c:v>
                </c:pt>
                <c:pt idx="369" formatCode="0.0">
                  <c:v>35.52419787005141</c:v>
                </c:pt>
                <c:pt idx="370" formatCode="0.0">
                  <c:v>38.446425941384689</c:v>
                </c:pt>
                <c:pt idx="371" formatCode="0.0">
                  <c:v>41.420528007127672</c:v>
                </c:pt>
                <c:pt idx="372" formatCode="0.0">
                  <c:v>35.520692033296541</c:v>
                </c:pt>
                <c:pt idx="373" formatCode="0.0">
                  <c:v>29.990137364086365</c:v>
                </c:pt>
                <c:pt idx="374" formatCode="0.0">
                  <c:v>24.817719458646906</c:v>
                </c:pt>
                <c:pt idx="375" formatCode="0.0">
                  <c:v>19.989375275064305</c:v>
                </c:pt>
                <c:pt idx="376" formatCode="0.0">
                  <c:v>15.460511652744842</c:v>
                </c:pt>
                <c:pt idx="377" formatCode="0.0">
                  <c:v>11.100240072236687</c:v>
                </c:pt>
                <c:pt idx="378" formatCode="0.0">
                  <c:v>7.1021132664849773</c:v>
                </c:pt>
                <c:pt idx="379" formatCode="0.0">
                  <c:v>3.2548224782117643</c:v>
                </c:pt>
                <c:pt idx="380" formatCode="0.0">
                  <c:v>-0.39618217608150985</c:v>
                </c:pt>
                <c:pt idx="381" formatCode="0.0">
                  <c:v>-3.8609972051173713</c:v>
                </c:pt>
                <c:pt idx="382" formatCode="0.0">
                  <c:v>-7.2537912221016114</c:v>
                </c:pt>
                <c:pt idx="383" formatCode="0.0">
                  <c:v>-10.496701952286202</c:v>
                </c:pt>
                <c:pt idx="384" formatCode="0.0">
                  <c:v>-9.6385493175922647</c:v>
                </c:pt>
                <c:pt idx="385" formatCode="0.0">
                  <c:v>-8.7359870662407531</c:v>
                </c:pt>
                <c:pt idx="386" formatCode="0.0">
                  <c:v>-7.8139139024443978</c:v>
                </c:pt>
                <c:pt idx="387" formatCode="0.0">
                  <c:v>-6.8720185913797138</c:v>
                </c:pt>
                <c:pt idx="388" formatCode="0.0">
                  <c:v>-5.915287952414289</c:v>
                </c:pt>
                <c:pt idx="389" formatCode="0.0">
                  <c:v>-4.9083072285193197</c:v>
                </c:pt>
                <c:pt idx="390" formatCode="0.0">
                  <c:v>-4.0021375836754487</c:v>
                </c:pt>
                <c:pt idx="391" formatCode="0.0">
                  <c:v>-3.0045539096052067</c:v>
                </c:pt>
                <c:pt idx="392" formatCode="0.0">
                  <c:v>-1.957125949500707</c:v>
                </c:pt>
                <c:pt idx="393" formatCode="0.0">
                  <c:v>-0.97718114478595908</c:v>
                </c:pt>
                <c:pt idx="394" formatCode="0.0">
                  <c:v>0.16738084328463287</c:v>
                </c:pt>
                <c:pt idx="395" formatCode="0.0">
                  <c:v>1.3467863647942551</c:v>
                </c:pt>
                <c:pt idx="396" formatCode="0.0">
                  <c:v>0.39631446368844081</c:v>
                </c:pt>
                <c:pt idx="397" formatCode="0.0">
                  <c:v>-0.5607350420514905</c:v>
                </c:pt>
                <c:pt idx="398" formatCode="0.0">
                  <c:v>-1.5315647400198458</c:v>
                </c:pt>
                <c:pt idx="399" formatCode="0.0">
                  <c:v>-2.5405158052251409</c:v>
                </c:pt>
                <c:pt idx="400" formatCode="0.0">
                  <c:v>-3.5609637096594327</c:v>
                </c:pt>
                <c:pt idx="401" formatCode="0.0">
                  <c:v>-4.5884200805256654</c:v>
                </c:pt>
                <c:pt idx="402" formatCode="0.0">
                  <c:v>-5.5821645686486505</c:v>
                </c:pt>
                <c:pt idx="403" formatCode="0.0">
                  <c:v>-6.6401825782518671</c:v>
                </c:pt>
                <c:pt idx="404" formatCode="0.0">
                  <c:v>-7.7402982225354862</c:v>
                </c:pt>
                <c:pt idx="405" formatCode="0.0">
                  <c:v>-8.8290735191322938</c:v>
                </c:pt>
                <c:pt idx="406" formatCode="0.0">
                  <c:v>-9.9396902001533221</c:v>
                </c:pt>
                <c:pt idx="407" formatCode="0.0">
                  <c:v>-11.086765127878124</c:v>
                </c:pt>
                <c:pt idx="408" formatCode="0.0">
                  <c:v>-12.940003183773058</c:v>
                </c:pt>
                <c:pt idx="409" formatCode="0.0">
                  <c:v>-14.794675853597511</c:v>
                </c:pt>
                <c:pt idx="410" formatCode="0.0">
                  <c:v>-16.667883386989374</c:v>
                </c:pt>
                <c:pt idx="411" formatCode="0.0">
                  <c:v>-18.510966342963869</c:v>
                </c:pt>
                <c:pt idx="412" formatCode="0.0">
                  <c:v>-20.354078039038143</c:v>
                </c:pt>
                <c:pt idx="413" formatCode="0.0">
                  <c:v>-22.234877026561634</c:v>
                </c:pt>
                <c:pt idx="414" formatCode="0.0">
                  <c:v>-24.075756742679062</c:v>
                </c:pt>
                <c:pt idx="415" formatCode="0.0">
                  <c:v>-25.912769161547033</c:v>
                </c:pt>
                <c:pt idx="416" formatCode="0.0">
                  <c:v>-27.736169478710679</c:v>
                </c:pt>
                <c:pt idx="417" formatCode="0.0">
                  <c:v>-29.472211933880843</c:v>
                </c:pt>
                <c:pt idx="418" formatCode="0.0">
                  <c:v>-31.287187232135878</c:v>
                </c:pt>
                <c:pt idx="419" formatCode="0.0">
                  <c:v>-33.095961712493335</c:v>
                </c:pt>
                <c:pt idx="420" formatCode="0.0">
                  <c:v>-27.37682937076876</c:v>
                </c:pt>
                <c:pt idx="421" formatCode="0.0">
                  <c:v>-21.327597543729496</c:v>
                </c:pt>
                <c:pt idx="422" formatCode="0.0">
                  <c:v>-14.906795256594847</c:v>
                </c:pt>
                <c:pt idx="423" formatCode="0.0">
                  <c:v>-8.1170476239868634</c:v>
                </c:pt>
                <c:pt idx="424" formatCode="0.0">
                  <c:v>-0.94121098406257886</c:v>
                </c:pt>
                <c:pt idx="425" formatCode="0.0">
                  <c:v>6.7496873533116286</c:v>
                </c:pt>
                <c:pt idx="426" formatCode="0.0">
                  <c:v>14.862389695396487</c:v>
                </c:pt>
                <c:pt idx="427" formatCode="0.0">
                  <c:v>23.525224021383906</c:v>
                </c:pt>
                <c:pt idx="428" formatCode="0.0">
                  <c:v>32.743362854347481</c:v>
                </c:pt>
                <c:pt idx="429" formatCode="0.0">
                  <c:v>42.476094268074007</c:v>
                </c:pt>
                <c:pt idx="430" formatCode="0.0">
                  <c:v>53.017541375985274</c:v>
                </c:pt>
                <c:pt idx="431" formatCode="0.0">
                  <c:v>64.302797618717847</c:v>
                </c:pt>
                <c:pt idx="432" formatCode="0.0">
                  <c:v>58.816612371940977</c:v>
                </c:pt>
                <c:pt idx="433" formatCode="0.0">
                  <c:v>53.812906386769527</c:v>
                </c:pt>
                <c:pt idx="434" formatCode="0.0">
                  <c:v>49.237083747034063</c:v>
                </c:pt>
                <c:pt idx="435" formatCode="0.0">
                  <c:v>45.030155973225561</c:v>
                </c:pt>
                <c:pt idx="436" formatCode="0.0">
                  <c:v>41.233400207954617</c:v>
                </c:pt>
                <c:pt idx="437" formatCode="0.0">
                  <c:v>37.676611143574092</c:v>
                </c:pt>
                <c:pt idx="438" formatCode="0.0">
                  <c:v>34.408202119512509</c:v>
                </c:pt>
                <c:pt idx="439" formatCode="0.0">
                  <c:v>31.39242966768029</c:v>
                </c:pt>
                <c:pt idx="440" formatCode="0.0">
                  <c:v>28.602588323733784</c:v>
                </c:pt>
                <c:pt idx="441" formatCode="0.0">
                  <c:v>25.969236866418072</c:v>
                </c:pt>
                <c:pt idx="442" formatCode="0.0">
                  <c:v>23.465046616918556</c:v>
                </c:pt>
                <c:pt idx="443" formatCode="0.0">
                  <c:v>21.126877593868315</c:v>
                </c:pt>
                <c:pt idx="444" formatCode="0.0">
                  <c:v>17.1511016286114</c:v>
                </c:pt>
                <c:pt idx="445" formatCode="0.0">
                  <c:v>13.357179180601065</c:v>
                </c:pt>
                <c:pt idx="446" formatCode="0.0">
                  <c:v>9.7363692861830629</c:v>
                </c:pt>
                <c:pt idx="447" formatCode="0.0">
                  <c:v>6.2845244043695914</c:v>
                </c:pt>
                <c:pt idx="448" formatCode="0.0">
                  <c:v>2.9372470721676507</c:v>
                </c:pt>
                <c:pt idx="449" formatCode="0.0">
                  <c:v>-0.25435550176887034</c:v>
                </c:pt>
                <c:pt idx="450" formatCode="0.0">
                  <c:v>-3.3297254480808505</c:v>
                </c:pt>
                <c:pt idx="451" formatCode="0.0">
                  <c:v>-6.3203860951797992</c:v>
                </c:pt>
                <c:pt idx="452" formatCode="0.0">
                  <c:v>-9.2001737707841045</c:v>
                </c:pt>
                <c:pt idx="453" formatCode="0.0">
                  <c:v>-11.957109438735699</c:v>
                </c:pt>
                <c:pt idx="454" formatCode="0.0">
                  <c:v>-14.622192516610028</c:v>
                </c:pt>
                <c:pt idx="455" formatCode="0.0">
                  <c:v>-17.178290926689598</c:v>
                </c:pt>
                <c:pt idx="456" formatCode="0.0">
                  <c:v>-15.934920050601704</c:v>
                </c:pt>
                <c:pt idx="457" formatCode="0.0">
                  <c:v>-14.648390197952111</c:v>
                </c:pt>
                <c:pt idx="458" formatCode="0.0">
                  <c:v>-13.329143639924439</c:v>
                </c:pt>
                <c:pt idx="459" formatCode="0.0">
                  <c:v>-11.977032028897995</c:v>
                </c:pt>
                <c:pt idx="460" formatCode="0.0">
                  <c:v>-10.583627371437558</c:v>
                </c:pt>
                <c:pt idx="461" formatCode="0.0">
                  <c:v>-9.1589481015744099</c:v>
                </c:pt>
                <c:pt idx="462" formatCode="0.0">
                  <c:v>-7.6697868222530161</c:v>
                </c:pt>
                <c:pt idx="463" formatCode="0.0">
                  <c:v>-6.1324804369149746</c:v>
                </c:pt>
                <c:pt idx="464" formatCode="0.0">
                  <c:v>-4.5848214315053326</c:v>
                </c:pt>
                <c:pt idx="465" formatCode="0.0">
                  <c:v>-3.013342940517802</c:v>
                </c:pt>
                <c:pt idx="466" formatCode="0.0">
                  <c:v>-1.3857275751559399</c:v>
                </c:pt>
                <c:pt idx="467" formatCode="0.0">
                  <c:v>0.25169970259213414</c:v>
                </c:pt>
                <c:pt idx="468" formatCode="0.0">
                  <c:v>1.2960281431249285</c:v>
                </c:pt>
                <c:pt idx="469" formatCode="0.0">
                  <c:v>2.3398848863984938</c:v>
                </c:pt>
                <c:pt idx="470" formatCode="0.0">
                  <c:v>3.3832397014114122</c:v>
                </c:pt>
                <c:pt idx="471" formatCode="0.0">
                  <c:v>4.4310188256768726</c:v>
                </c:pt>
                <c:pt idx="472" formatCode="0.0">
                  <c:v>5.4834006554381034</c:v>
                </c:pt>
                <c:pt idx="473" formatCode="0.0">
                  <c:v>6.5349248937518922</c:v>
                </c:pt>
                <c:pt idx="474" formatCode="0.0">
                  <c:v>7.5690219471279789</c:v>
                </c:pt>
                <c:pt idx="475" formatCode="0.0">
                  <c:v>8.6021325268975204</c:v>
                </c:pt>
                <c:pt idx="476" formatCode="0.0">
                  <c:v>9.6822898415875045</c:v>
                </c:pt>
                <c:pt idx="477" formatCode="0.0">
                  <c:v>10.783230397778155</c:v>
                </c:pt>
                <c:pt idx="478" formatCode="0.0">
                  <c:v>11.878220925937441</c:v>
                </c:pt>
                <c:pt idx="479" formatCode="0.0">
                  <c:v>12.999999999999986</c:v>
                </c:pt>
                <c:pt idx="480" formatCode="0.0">
                  <c:v>12.019927483483485</c:v>
                </c:pt>
                <c:pt idx="481" formatCode="0.0">
                  <c:v>11.048746713304936</c:v>
                </c:pt>
                <c:pt idx="482" formatCode="0.0">
                  <c:v>10.091946759683637</c:v>
                </c:pt>
                <c:pt idx="483" formatCode="0.0">
                  <c:v>9.1438993460214419</c:v>
                </c:pt>
                <c:pt idx="484" formatCode="0.0">
                  <c:v>8.2098635257983403</c:v>
                </c:pt>
                <c:pt idx="485" formatCode="0.0">
                  <c:v>7.2895553781914657</c:v>
                </c:pt>
                <c:pt idx="486" formatCode="0.0">
                  <c:v>6.3826982340465577</c:v>
                </c:pt>
                <c:pt idx="487" formatCode="0.0">
                  <c:v>5.4939514587836129</c:v>
                </c:pt>
                <c:pt idx="488" formatCode="0.0">
                  <c:v>4.6034559653622011</c:v>
                </c:pt>
                <c:pt idx="489" formatCode="0.0">
                  <c:v>3.7212674378829718</c:v>
                </c:pt>
                <c:pt idx="490" formatCode="0.0">
                  <c:v>2.8566503161346617</c:v>
                </c:pt>
                <c:pt idx="491" formatCode="0.0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333176"/>
        <c:axId val="236332784"/>
      </c:lineChart>
      <c:dateAx>
        <c:axId val="236332000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36332392"/>
        <c:crossesAt val="-60"/>
        <c:auto val="1"/>
        <c:lblOffset val="100"/>
        <c:baseTimeUnit val="months"/>
        <c:majorUnit val="24"/>
        <c:majorTimeUnit val="months"/>
      </c:dateAx>
      <c:valAx>
        <c:axId val="236332392"/>
        <c:scaling>
          <c:orientation val="minMax"/>
          <c:max val="60"/>
          <c:min val="-6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Leading</a:t>
                </a:r>
                <a:r>
                  <a:rPr lang="en-US" sz="1050" baseline="0">
                    <a:solidFill>
                      <a:srgbClr val="C00000"/>
                    </a:solidFill>
                  </a:rPr>
                  <a:t> Indicator</a:t>
                </a:r>
                <a:r>
                  <a:rPr lang="en-US" sz="1050">
                    <a:solidFill>
                      <a:srgbClr val="C00000"/>
                    </a:solidFill>
                  </a:rPr>
                  <a:t> </a:t>
                </a:r>
                <a:r>
                  <a:rPr lang="en-US" sz="1050" baseline="0">
                    <a:solidFill>
                      <a:srgbClr val="C00000"/>
                    </a:solidFill>
                  </a:rPr>
                  <a:t>(12-mo ROC)</a:t>
                </a:r>
                <a:endParaRPr lang="en-US" sz="105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36332000"/>
        <c:crosses val="autoZero"/>
        <c:crossBetween val="between"/>
        <c:majorUnit val="10"/>
        <c:minorUnit val="1"/>
      </c:valAx>
      <c:valAx>
        <c:axId val="236332784"/>
        <c:scaling>
          <c:orientation val="minMax"/>
          <c:max val="150"/>
          <c:min val="-15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0070C0"/>
                    </a:solidFill>
                  </a:defRPr>
                </a:pPr>
                <a:r>
                  <a:rPr lang="en-US" sz="1050">
                    <a:solidFill>
                      <a:srgbClr val="0070C0"/>
                    </a:solidFill>
                  </a:rPr>
                  <a:t>Real Machine</a:t>
                </a:r>
                <a:r>
                  <a:rPr lang="en-US" sz="1050" baseline="0">
                    <a:solidFill>
                      <a:srgbClr val="0070C0"/>
                    </a:solidFill>
                  </a:rPr>
                  <a:t> Tool Consumption </a:t>
                </a:r>
                <a:r>
                  <a:rPr lang="en-US" sz="1050">
                    <a:solidFill>
                      <a:srgbClr val="0070C0"/>
                    </a:solidFill>
                  </a:rPr>
                  <a:t>(12-mo ROC)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36333176"/>
        <c:crosses val="max"/>
        <c:crossBetween val="between"/>
        <c:majorUnit val="25"/>
        <c:minorUnit val="5"/>
      </c:valAx>
      <c:dateAx>
        <c:axId val="236333176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36332784"/>
        <c:crossesAt val="-150"/>
        <c:auto val="1"/>
        <c:lblOffset val="100"/>
        <c:baseTimeUnit val="months"/>
      </c:date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M1</c:v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Data'!$CTU$692:$CTU$1183</c:f>
              <c:numCache>
                <c:formatCode>General</c:formatCode>
                <c:ptCount val="492"/>
                <c:pt idx="154" formatCode="0.0">
                  <c:v>99.765714907836752</c:v>
                </c:pt>
                <c:pt idx="155" formatCode="0.0">
                  <c:v>105.42985901633136</c:v>
                </c:pt>
                <c:pt idx="156" formatCode="0.0">
                  <c:v>110.3840303372929</c:v>
                </c:pt>
                <c:pt idx="157" formatCode="0.0">
                  <c:v>115.7152948697061</c:v>
                </c:pt>
                <c:pt idx="158" formatCode="0.0">
                  <c:v>122.12647372158031</c:v>
                </c:pt>
                <c:pt idx="159" formatCode="0.0">
                  <c:v>125.80156849587993</c:v>
                </c:pt>
                <c:pt idx="160" formatCode="0.0">
                  <c:v>127.85426708274937</c:v>
                </c:pt>
                <c:pt idx="161" formatCode="0.0">
                  <c:v>130.84851952762716</c:v>
                </c:pt>
                <c:pt idx="162" formatCode="0.0">
                  <c:v>132.06132118593933</c:v>
                </c:pt>
                <c:pt idx="163" formatCode="0.0">
                  <c:v>129.23309373193987</c:v>
                </c:pt>
                <c:pt idx="164" formatCode="0.0">
                  <c:v>126.44931094518569</c:v>
                </c:pt>
                <c:pt idx="165" formatCode="0.0">
                  <c:v>122.74948221227092</c:v>
                </c:pt>
                <c:pt idx="166" formatCode="0.0">
                  <c:v>116.23239318997071</c:v>
                </c:pt>
                <c:pt idx="167" formatCode="0.0">
                  <c:v>109.14305540786629</c:v>
                </c:pt>
                <c:pt idx="168" formatCode="0.0">
                  <c:v>101.68240807452725</c:v>
                </c:pt>
                <c:pt idx="169" formatCode="0.0">
                  <c:v>93.051039727355544</c:v>
                </c:pt>
                <c:pt idx="170" formatCode="0.0">
                  <c:v>83.3357615832455</c:v>
                </c:pt>
                <c:pt idx="171" formatCode="0.0">
                  <c:v>74.876514712408408</c:v>
                </c:pt>
                <c:pt idx="172" formatCode="0.0">
                  <c:v>67.868882606212253</c:v>
                </c:pt>
                <c:pt idx="173" formatCode="0.0">
                  <c:v>59.199748297134221</c:v>
                </c:pt>
                <c:pt idx="174" formatCode="0.0">
                  <c:v>52.66328051568513</c:v>
                </c:pt>
                <c:pt idx="175" formatCode="0.0">
                  <c:v>47.993959792534923</c:v>
                </c:pt>
                <c:pt idx="176" formatCode="0.0">
                  <c:v>44.080353981834719</c:v>
                </c:pt>
                <c:pt idx="177" formatCode="0.0">
                  <c:v>40.201296479201289</c:v>
                </c:pt>
                <c:pt idx="178" formatCode="0.0">
                  <c:v>36.642051931137445</c:v>
                </c:pt>
                <c:pt idx="179" formatCode="0.0">
                  <c:v>35.381036957088355</c:v>
                </c:pt>
                <c:pt idx="180" formatCode="0.0">
                  <c:v>34.657665681550156</c:v>
                </c:pt>
                <c:pt idx="181" formatCode="0.0">
                  <c:v>34.702030401356353</c:v>
                </c:pt>
                <c:pt idx="182" formatCode="0.0">
                  <c:v>35.863304709266686</c:v>
                </c:pt>
                <c:pt idx="183" formatCode="0.0">
                  <c:v>37.405991596405698</c:v>
                </c:pt>
                <c:pt idx="184" formatCode="0.0">
                  <c:v>39.61850001892725</c:v>
                </c:pt>
                <c:pt idx="185" formatCode="0.0">
                  <c:v>42.957436767651416</c:v>
                </c:pt>
                <c:pt idx="186" formatCode="0.0">
                  <c:v>44.668074134102056</c:v>
                </c:pt>
                <c:pt idx="187" formatCode="0.0">
                  <c:v>46.530679377117764</c:v>
                </c:pt>
                <c:pt idx="188" formatCode="0.0">
                  <c:v>47.955250863954603</c:v>
                </c:pt>
                <c:pt idx="189" formatCode="0.0">
                  <c:v>50.814939355542123</c:v>
                </c:pt>
                <c:pt idx="190" formatCode="0.0">
                  <c:v>54.89778670437363</c:v>
                </c:pt>
                <c:pt idx="191" formatCode="0.0">
                  <c:v>57.009990670866586</c:v>
                </c:pt>
                <c:pt idx="192" formatCode="0.0">
                  <c:v>59.552741275923665</c:v>
                </c:pt>
                <c:pt idx="193" formatCode="0.0">
                  <c:v>61.871619533835002</c:v>
                </c:pt>
                <c:pt idx="194" formatCode="0.0">
                  <c:v>63.735701024820912</c:v>
                </c:pt>
                <c:pt idx="195" formatCode="0.0">
                  <c:v>65.087588755242251</c:v>
                </c:pt>
                <c:pt idx="196" formatCode="0.0">
                  <c:v>65.228281336332628</c:v>
                </c:pt>
                <c:pt idx="197" formatCode="0.0">
                  <c:v>64.910228502327186</c:v>
                </c:pt>
                <c:pt idx="198" formatCode="0.0">
                  <c:v>64.997803137920528</c:v>
                </c:pt>
                <c:pt idx="199" formatCode="0.0">
                  <c:v>66.176849313834197</c:v>
                </c:pt>
                <c:pt idx="200" formatCode="0.0">
                  <c:v>69.271702941514775</c:v>
                </c:pt>
                <c:pt idx="201" formatCode="0.0">
                  <c:v>76.4880445392524</c:v>
                </c:pt>
                <c:pt idx="202" formatCode="0.0">
                  <c:v>82.337904689585429</c:v>
                </c:pt>
                <c:pt idx="203" formatCode="0.0">
                  <c:v>88.622073468409326</c:v>
                </c:pt>
                <c:pt idx="204" formatCode="0.0">
                  <c:v>94.04699428565192</c:v>
                </c:pt>
                <c:pt idx="205" formatCode="0.0">
                  <c:v>98.268251431170626</c:v>
                </c:pt>
                <c:pt idx="206" formatCode="0.0">
                  <c:v>100.96636763703418</c:v>
                </c:pt>
                <c:pt idx="207" formatCode="0.0">
                  <c:v>103.40877822257738</c:v>
                </c:pt>
                <c:pt idx="208" formatCode="0.0">
                  <c:v>106.00880574755712</c:v>
                </c:pt>
                <c:pt idx="209" formatCode="0.0">
                  <c:v>108.54114796613291</c:v>
                </c:pt>
                <c:pt idx="210" formatCode="0.0">
                  <c:v>111.7601456342133</c:v>
                </c:pt>
                <c:pt idx="211" formatCode="0.0">
                  <c:v>111.87177855999474</c:v>
                </c:pt>
                <c:pt idx="212" formatCode="0.0">
                  <c:v>108.0571692039496</c:v>
                </c:pt>
                <c:pt idx="213" formatCode="0.0">
                  <c:v>95.009087987174297</c:v>
                </c:pt>
                <c:pt idx="214" formatCode="0.0">
                  <c:v>82.852989567489203</c:v>
                </c:pt>
                <c:pt idx="215" formatCode="0.0">
                  <c:v>70.47839702458063</c:v>
                </c:pt>
                <c:pt idx="216" formatCode="0.0">
                  <c:v>60.592140741298238</c:v>
                </c:pt>
                <c:pt idx="217" formatCode="0.0">
                  <c:v>52.668453397036018</c:v>
                </c:pt>
                <c:pt idx="218" formatCode="0.0">
                  <c:v>46.345868758589404</c:v>
                </c:pt>
                <c:pt idx="219" formatCode="0.0">
                  <c:v>40.437208810175122</c:v>
                </c:pt>
                <c:pt idx="220" formatCode="0.0">
                  <c:v>34.882564355690846</c:v>
                </c:pt>
                <c:pt idx="221" formatCode="0.0">
                  <c:v>30.016093529081672</c:v>
                </c:pt>
                <c:pt idx="222" formatCode="0.0">
                  <c:v>25.585047219881972</c:v>
                </c:pt>
                <c:pt idx="223" formatCode="0.0">
                  <c:v>22.326409716794913</c:v>
                </c:pt>
                <c:pt idx="224" formatCode="0.0">
                  <c:v>20.34816155764814</c:v>
                </c:pt>
                <c:pt idx="225" formatCode="0.0">
                  <c:v>19.47012669186239</c:v>
                </c:pt>
                <c:pt idx="226" formatCode="0.0">
                  <c:v>18.856557750689461</c:v>
                </c:pt>
                <c:pt idx="227" formatCode="0.0">
                  <c:v>19.142684935745649</c:v>
                </c:pt>
                <c:pt idx="228" formatCode="0.0">
                  <c:v>19.351973569373541</c:v>
                </c:pt>
                <c:pt idx="229" formatCode="0.0">
                  <c:v>19.295917935673401</c:v>
                </c:pt>
                <c:pt idx="230" formatCode="0.0">
                  <c:v>19.282491714651925</c:v>
                </c:pt>
                <c:pt idx="231" formatCode="0.0">
                  <c:v>18.965765561193678</c:v>
                </c:pt>
                <c:pt idx="232" formatCode="0.0">
                  <c:v>18.521756634022893</c:v>
                </c:pt>
                <c:pt idx="233" formatCode="0.0">
                  <c:v>17.843820074502077</c:v>
                </c:pt>
                <c:pt idx="234" formatCode="0.0">
                  <c:v>16.992746060811825</c:v>
                </c:pt>
                <c:pt idx="235" formatCode="0.0">
                  <c:v>16.046133233205779</c:v>
                </c:pt>
                <c:pt idx="236" formatCode="0.0">
                  <c:v>14.942868367818079</c:v>
                </c:pt>
                <c:pt idx="237" formatCode="0.0">
                  <c:v>14.320546161855901</c:v>
                </c:pt>
                <c:pt idx="238" formatCode="0.0">
                  <c:v>13.979489055125711</c:v>
                </c:pt>
                <c:pt idx="239" formatCode="0.0">
                  <c:v>12.585383098960648</c:v>
                </c:pt>
                <c:pt idx="240" formatCode="0.0">
                  <c:v>10.332850697622035</c:v>
                </c:pt>
                <c:pt idx="241" formatCode="0.0">
                  <c:v>7.8841696944636794</c:v>
                </c:pt>
                <c:pt idx="242" formatCode="0.0">
                  <c:v>4.9516598200104625</c:v>
                </c:pt>
                <c:pt idx="243" formatCode="0.0">
                  <c:v>2.7208810164921431</c:v>
                </c:pt>
                <c:pt idx="244" formatCode="0.0">
                  <c:v>0.64088372017934603</c:v>
                </c:pt>
                <c:pt idx="245" formatCode="0.0">
                  <c:v>-1.2697660560235988</c:v>
                </c:pt>
                <c:pt idx="246" formatCode="0.0">
                  <c:v>-2.8281905549495008</c:v>
                </c:pt>
                <c:pt idx="247" formatCode="0.0">
                  <c:v>-4.2128169422567652</c:v>
                </c:pt>
                <c:pt idx="248" formatCode="0.0">
                  <c:v>-5.4323413448697693</c:v>
                </c:pt>
                <c:pt idx="249" formatCode="0.0">
                  <c:v>-6.2144341463228301</c:v>
                </c:pt>
                <c:pt idx="250" formatCode="0.0">
                  <c:v>-7.1309879969775807</c:v>
                </c:pt>
                <c:pt idx="251" formatCode="0.0">
                  <c:v>-7.044671044800765</c:v>
                </c:pt>
                <c:pt idx="252" formatCode="0.0">
                  <c:v>-5.5482711904305546</c:v>
                </c:pt>
                <c:pt idx="253" formatCode="0.0">
                  <c:v>-3.25482138198538</c:v>
                </c:pt>
                <c:pt idx="254" formatCode="0.0">
                  <c:v>0.41457774791328461</c:v>
                </c:pt>
                <c:pt idx="255" formatCode="0.0">
                  <c:v>4.249667882655217</c:v>
                </c:pt>
                <c:pt idx="256" formatCode="0.0">
                  <c:v>8.5143237618972876</c:v>
                </c:pt>
                <c:pt idx="257" formatCode="0.0">
                  <c:v>13.112920314445532</c:v>
                </c:pt>
                <c:pt idx="258" formatCode="0.0">
                  <c:v>17.327971139175858</c:v>
                </c:pt>
                <c:pt idx="259" formatCode="0.0">
                  <c:v>21.49126960248266</c:v>
                </c:pt>
                <c:pt idx="260" formatCode="0.0">
                  <c:v>25.916244482191502</c:v>
                </c:pt>
                <c:pt idx="261" formatCode="0.0">
                  <c:v>29.625244818372636</c:v>
                </c:pt>
                <c:pt idx="262" formatCode="0.0">
                  <c:v>33.628947811204768</c:v>
                </c:pt>
                <c:pt idx="263" formatCode="0.0">
                  <c:v>37.438785866690012</c:v>
                </c:pt>
                <c:pt idx="264" formatCode="0.0">
                  <c:v>39.908503835452336</c:v>
                </c:pt>
                <c:pt idx="265" formatCode="0.0">
                  <c:v>41.659187413626228</c:v>
                </c:pt>
                <c:pt idx="266" formatCode="0.0">
                  <c:v>42.383195317288624</c:v>
                </c:pt>
                <c:pt idx="267" formatCode="0.0">
                  <c:v>42.535473447557649</c:v>
                </c:pt>
                <c:pt idx="268" formatCode="0.0">
                  <c:v>42.456536846760372</c:v>
                </c:pt>
                <c:pt idx="269" formatCode="0.0">
                  <c:v>42.178418188952691</c:v>
                </c:pt>
                <c:pt idx="270" formatCode="0.0">
                  <c:v>42.292270587368961</c:v>
                </c:pt>
                <c:pt idx="271" formatCode="0.0">
                  <c:v>42.610326436199074</c:v>
                </c:pt>
                <c:pt idx="272" formatCode="0.0">
                  <c:v>42.025236200149777</c:v>
                </c:pt>
                <c:pt idx="273" formatCode="0.0">
                  <c:v>42.061019208028199</c:v>
                </c:pt>
                <c:pt idx="274" formatCode="0.0">
                  <c:v>41.902664829228996</c:v>
                </c:pt>
                <c:pt idx="275" formatCode="0.0">
                  <c:v>40.850963264122896</c:v>
                </c:pt>
                <c:pt idx="276" formatCode="0.0">
                  <c:v>39.908121849131618</c:v>
                </c:pt>
                <c:pt idx="277" formatCode="0.0">
                  <c:v>38.91740406476822</c:v>
                </c:pt>
                <c:pt idx="278" formatCode="0.0">
                  <c:v>37.418950406927166</c:v>
                </c:pt>
                <c:pt idx="279" formatCode="0.0">
                  <c:v>36.084853237802434</c:v>
                </c:pt>
                <c:pt idx="280" formatCode="0.0">
                  <c:v>34.758287892029244</c:v>
                </c:pt>
                <c:pt idx="281" formatCode="0.0">
                  <c:v>33.150497238780986</c:v>
                </c:pt>
                <c:pt idx="282" formatCode="0.0">
                  <c:v>31.330437482863914</c:v>
                </c:pt>
                <c:pt idx="283" formatCode="0.0">
                  <c:v>29.444177684246284</c:v>
                </c:pt>
                <c:pt idx="284" formatCode="0.0">
                  <c:v>27.857824102561096</c:v>
                </c:pt>
                <c:pt idx="285" formatCode="0.0">
                  <c:v>26.096071897512488</c:v>
                </c:pt>
                <c:pt idx="286" formatCode="0.0">
                  <c:v>24.266296001390899</c:v>
                </c:pt>
                <c:pt idx="287" formatCode="0.0">
                  <c:v>23.096037612649397</c:v>
                </c:pt>
                <c:pt idx="288" formatCode="0.0">
                  <c:v>22.102542725040237</c:v>
                </c:pt>
                <c:pt idx="289" formatCode="0.0">
                  <c:v>21.12127279936746</c:v>
                </c:pt>
                <c:pt idx="290" formatCode="0.0">
                  <c:v>20.371917009213263</c:v>
                </c:pt>
                <c:pt idx="291" formatCode="0.0">
                  <c:v>19.717859716751633</c:v>
                </c:pt>
                <c:pt idx="292" formatCode="0.0">
                  <c:v>19.1757684898825</c:v>
                </c:pt>
                <c:pt idx="293" formatCode="0.0">
                  <c:v>18.750110501602421</c:v>
                </c:pt>
                <c:pt idx="294" formatCode="0.0">
                  <c:v>18.5574349402346</c:v>
                </c:pt>
                <c:pt idx="295" formatCode="0.0">
                  <c:v>18.27246725177109</c:v>
                </c:pt>
                <c:pt idx="296" formatCode="0.0">
                  <c:v>18.549342018711968</c:v>
                </c:pt>
                <c:pt idx="297" formatCode="0.0">
                  <c:v>19.000660478896947</c:v>
                </c:pt>
                <c:pt idx="298" formatCode="0.0">
                  <c:v>19.420504998521167</c:v>
                </c:pt>
                <c:pt idx="299" formatCode="0.0">
                  <c:v>20.106227232002553</c:v>
                </c:pt>
                <c:pt idx="300" formatCode="0.0">
                  <c:v>20.407532690604086</c:v>
                </c:pt>
                <c:pt idx="301" formatCode="0.0">
                  <c:v>20.71240497509072</c:v>
                </c:pt>
                <c:pt idx="302" formatCode="0.0">
                  <c:v>21.272146510877391</c:v>
                </c:pt>
                <c:pt idx="303" formatCode="0.0">
                  <c:v>21.902941695164401</c:v>
                </c:pt>
                <c:pt idx="304" formatCode="0.0">
                  <c:v>22.055180653377974</c:v>
                </c:pt>
                <c:pt idx="305" formatCode="0.0">
                  <c:v>22.794035306101534</c:v>
                </c:pt>
                <c:pt idx="306" formatCode="0.0">
                  <c:v>23.294599228918926</c:v>
                </c:pt>
                <c:pt idx="307" formatCode="0.0">
                  <c:v>23.509367394476087</c:v>
                </c:pt>
                <c:pt idx="308" formatCode="0.0">
                  <c:v>23.389875450585279</c:v>
                </c:pt>
                <c:pt idx="309" formatCode="0.0">
                  <c:v>22.846751197637289</c:v>
                </c:pt>
                <c:pt idx="310" formatCode="0.0">
                  <c:v>22.641585731246479</c:v>
                </c:pt>
                <c:pt idx="311" formatCode="0.0">
                  <c:v>21.594957206142467</c:v>
                </c:pt>
                <c:pt idx="312" formatCode="0.0">
                  <c:v>21.013025982244812</c:v>
                </c:pt>
                <c:pt idx="313" formatCode="0.0">
                  <c:v>20.479825547362651</c:v>
                </c:pt>
                <c:pt idx="314" formatCode="0.0">
                  <c:v>19.44725642897869</c:v>
                </c:pt>
                <c:pt idx="315" formatCode="0.0">
                  <c:v>18.339643495071982</c:v>
                </c:pt>
                <c:pt idx="316" formatCode="0.0">
                  <c:v>17.480033253327832</c:v>
                </c:pt>
                <c:pt idx="317" formatCode="0.0">
                  <c:v>16.04183979051308</c:v>
                </c:pt>
                <c:pt idx="318" formatCode="0.0">
                  <c:v>14.831066489179065</c:v>
                </c:pt>
                <c:pt idx="319" formatCode="0.0">
                  <c:v>14.367555651819259</c:v>
                </c:pt>
                <c:pt idx="320" formatCode="0.0">
                  <c:v>14.359355598742468</c:v>
                </c:pt>
                <c:pt idx="321" formatCode="0.0">
                  <c:v>14.556985612580831</c:v>
                </c:pt>
                <c:pt idx="322" formatCode="0.0">
                  <c:v>14.6009600098741</c:v>
                </c:pt>
                <c:pt idx="323" formatCode="0.0">
                  <c:v>15.11505058712001</c:v>
                </c:pt>
                <c:pt idx="324" formatCode="0.0">
                  <c:v>15.530252527338178</c:v>
                </c:pt>
                <c:pt idx="325" formatCode="0.0">
                  <c:v>16.003196730072816</c:v>
                </c:pt>
                <c:pt idx="326" formatCode="0.0">
                  <c:v>17.164028995991515</c:v>
                </c:pt>
                <c:pt idx="327" formatCode="0.0">
                  <c:v>18.06416767054229</c:v>
                </c:pt>
                <c:pt idx="328" formatCode="0.0">
                  <c:v>19.011653754031443</c:v>
                </c:pt>
                <c:pt idx="329" formatCode="0.0">
                  <c:v>20.149229024118199</c:v>
                </c:pt>
                <c:pt idx="330" formatCode="0.0">
                  <c:v>21.072540606879713</c:v>
                </c:pt>
                <c:pt idx="331" formatCode="0.0">
                  <c:v>21.336329318769813</c:v>
                </c:pt>
                <c:pt idx="332" formatCode="0.0">
                  <c:v>20.691708931547396</c:v>
                </c:pt>
                <c:pt idx="333" formatCode="0.0">
                  <c:v>20.100470411620222</c:v>
                </c:pt>
                <c:pt idx="334" formatCode="0.0">
                  <c:v>19.330806759389475</c:v>
                </c:pt>
                <c:pt idx="335" formatCode="0.0">
                  <c:v>18.543676336801028</c:v>
                </c:pt>
                <c:pt idx="336" formatCode="0.0">
                  <c:v>17.905092513475182</c:v>
                </c:pt>
                <c:pt idx="337" formatCode="0.0">
                  <c:v>17.176768146764005</c:v>
                </c:pt>
                <c:pt idx="338" formatCode="0.0">
                  <c:v>15.975416578010027</c:v>
                </c:pt>
                <c:pt idx="339" formatCode="0.0">
                  <c:v>15.08001124080036</c:v>
                </c:pt>
                <c:pt idx="340" formatCode="0.0">
                  <c:v>14.294191640515422</c:v>
                </c:pt>
                <c:pt idx="341" formatCode="0.0">
                  <c:v>13.393532868955106</c:v>
                </c:pt>
                <c:pt idx="342" formatCode="0.0">
                  <c:v>12.617212494997347</c:v>
                </c:pt>
                <c:pt idx="343" formatCode="0.0">
                  <c:v>12.073982637061292</c:v>
                </c:pt>
                <c:pt idx="344" formatCode="0.0">
                  <c:v>11.876370699758482</c:v>
                </c:pt>
                <c:pt idx="345" formatCode="0.0">
                  <c:v>11.822608001678873</c:v>
                </c:pt>
                <c:pt idx="346" formatCode="0.0">
                  <c:v>11.930737898694161</c:v>
                </c:pt>
                <c:pt idx="347" formatCode="0.0">
                  <c:v>11.869666218171517</c:v>
                </c:pt>
                <c:pt idx="348" formatCode="0.0">
                  <c:v>11.819933319774378</c:v>
                </c:pt>
                <c:pt idx="349" formatCode="0.0">
                  <c:v>11.914576817224656</c:v>
                </c:pt>
                <c:pt idx="350" formatCode="0.0">
                  <c:v>11.940784106350179</c:v>
                </c:pt>
                <c:pt idx="351" formatCode="0.0">
                  <c:v>12.125323926789648</c:v>
                </c:pt>
                <c:pt idx="352" formatCode="0.0">
                  <c:v>12.321996045244362</c:v>
                </c:pt>
                <c:pt idx="353" formatCode="0.0">
                  <c:v>12.790371115655844</c:v>
                </c:pt>
                <c:pt idx="354" formatCode="0.0">
                  <c:v>13.108275995017337</c:v>
                </c:pt>
                <c:pt idx="355" formatCode="0.0">
                  <c:v>13.369572798830617</c:v>
                </c:pt>
                <c:pt idx="356" formatCode="0.0">
                  <c:v>13.727048255649564</c:v>
                </c:pt>
                <c:pt idx="357" formatCode="0.0">
                  <c:v>13.997886498310976</c:v>
                </c:pt>
                <c:pt idx="358" formatCode="0.0">
                  <c:v>14.022949201115239</c:v>
                </c:pt>
                <c:pt idx="359" formatCode="0.0">
                  <c:v>13.851270302074624</c:v>
                </c:pt>
                <c:pt idx="360" formatCode="0.0">
                  <c:v>13.750547804343952</c:v>
                </c:pt>
                <c:pt idx="361" formatCode="0.0">
                  <c:v>13.629728712245125</c:v>
                </c:pt>
                <c:pt idx="362" formatCode="0.0">
                  <c:v>13.627973515327923</c:v>
                </c:pt>
                <c:pt idx="363" formatCode="0.0">
                  <c:v>13.421191228692436</c:v>
                </c:pt>
                <c:pt idx="364" formatCode="0.0">
                  <c:v>12.951175338464921</c:v>
                </c:pt>
                <c:pt idx="365" formatCode="0.0">
                  <c:v>12.340679145410689</c:v>
                </c:pt>
                <c:pt idx="366" formatCode="0.0">
                  <c:v>12.054074289331581</c:v>
                </c:pt>
                <c:pt idx="367" formatCode="0.0">
                  <c:v>11.794157336538774</c:v>
                </c:pt>
                <c:pt idx="368" formatCode="0.0">
                  <c:v>11.486956882373534</c:v>
                </c:pt>
                <c:pt idx="369" formatCode="0.0">
                  <c:v>11.113477905652161</c:v>
                </c:pt>
                <c:pt idx="370" formatCode="0.0">
                  <c:v>10.961317154924501</c:v>
                </c:pt>
                <c:pt idx="371" formatCode="0.0">
                  <c:v>11.193844749421046</c:v>
                </c:pt>
                <c:pt idx="372" formatCode="0.0">
                  <c:v>11.245182439811828</c:v>
                </c:pt>
                <c:pt idx="373" formatCode="0.0">
                  <c:v>11.226964495359667</c:v>
                </c:pt>
                <c:pt idx="374" formatCode="0.0">
                  <c:v>11.602038198199295</c:v>
                </c:pt>
                <c:pt idx="375" formatCode="0.0">
                  <c:v>12.082615279025831</c:v>
                </c:pt>
                <c:pt idx="376" formatCode="0.0">
                  <c:v>12.76546451770264</c:v>
                </c:pt>
                <c:pt idx="377" formatCode="0.0">
                  <c:v>13.486864650470622</c:v>
                </c:pt>
                <c:pt idx="378" formatCode="0.0">
                  <c:v>14.04764556940124</c:v>
                </c:pt>
                <c:pt idx="379" formatCode="0.0">
                  <c:v>14.415804448464826</c:v>
                </c:pt>
                <c:pt idx="380" formatCode="0.0">
                  <c:v>14.82310113078313</c:v>
                </c:pt>
                <c:pt idx="381" formatCode="0.0">
                  <c:v>15.095794760790881</c:v>
                </c:pt>
                <c:pt idx="382" formatCode="0.0">
                  <c:v>15.49807664013673</c:v>
                </c:pt>
                <c:pt idx="383" formatCode="0.0">
                  <c:v>15.580491897134991</c:v>
                </c:pt>
                <c:pt idx="384" formatCode="0.0">
                  <c:v>15.543223083956718</c:v>
                </c:pt>
                <c:pt idx="385" formatCode="0.0">
                  <c:v>15.474564812848854</c:v>
                </c:pt>
                <c:pt idx="386" formatCode="0.0">
                  <c:v>15.011543475078341</c:v>
                </c:pt>
                <c:pt idx="387" formatCode="0.0">
                  <c:v>14.234698107251376</c:v>
                </c:pt>
                <c:pt idx="388" formatCode="0.0">
                  <c:v>13.440651188557325</c:v>
                </c:pt>
                <c:pt idx="389" formatCode="0.0">
                  <c:v>12.500448898886333</c:v>
                </c:pt>
                <c:pt idx="390" formatCode="0.0">
                  <c:v>11.543117119411633</c:v>
                </c:pt>
                <c:pt idx="391" formatCode="0.0">
                  <c:v>11.143697836350157</c:v>
                </c:pt>
                <c:pt idx="392" formatCode="0.0">
                  <c:v>10.809425655238897</c:v>
                </c:pt>
                <c:pt idx="393" formatCode="0.0">
                  <c:v>10.518709969811766</c:v>
                </c:pt>
                <c:pt idx="394" formatCode="0.0">
                  <c:v>9.9210558638482667</c:v>
                </c:pt>
                <c:pt idx="395" formatCode="0.0">
                  <c:v>9.6621170772104108</c:v>
                </c:pt>
                <c:pt idx="396" formatCode="0.0">
                  <c:v>9.5471874527357272</c:v>
                </c:pt>
                <c:pt idx="397" formatCode="0.0">
                  <c:v>9.4948008414721414</c:v>
                </c:pt>
                <c:pt idx="398" formatCode="0.0">
                  <c:v>9.2258095390491235</c:v>
                </c:pt>
                <c:pt idx="399" formatCode="0.0">
                  <c:v>9.3277454653834155</c:v>
                </c:pt>
                <c:pt idx="400" formatCode="0.0">
                  <c:v>9.4096365519276333</c:v>
                </c:pt>
                <c:pt idx="401" formatCode="0.0">
                  <c:v>9.2985695393111172</c:v>
                </c:pt>
                <c:pt idx="402" formatCode="0.0">
                  <c:v>9.2415892593495954</c:v>
                </c:pt>
                <c:pt idx="403" formatCode="0.0">
                  <c:v>8.8091139966253564</c:v>
                </c:pt>
                <c:pt idx="404" formatCode="0.0">
                  <c:v>8.1244841879838532</c:v>
                </c:pt>
                <c:pt idx="405" formatCode="0.0">
                  <c:v>7.9963888752728707</c:v>
                </c:pt>
                <c:pt idx="406" formatCode="0.0">
                  <c:v>8.1461232400423143</c:v>
                </c:pt>
                <c:pt idx="407" formatCode="0.0">
                  <c:v>8.0797364407082028</c:v>
                </c:pt>
                <c:pt idx="408" formatCode="0.0">
                  <c:v>8.1920690503724245</c:v>
                </c:pt>
                <c:pt idx="409" formatCode="0.0">
                  <c:v>8.4357382963159466</c:v>
                </c:pt>
                <c:pt idx="410" formatCode="0.0">
                  <c:v>8.9764590559060764</c:v>
                </c:pt>
                <c:pt idx="411" formatCode="0.0">
                  <c:v>9.3099058457842006</c:v>
                </c:pt>
                <c:pt idx="412" formatCode="0.0">
                  <c:v>9.6996529082655769</c:v>
                </c:pt>
                <c:pt idx="413" formatCode="0.0">
                  <c:v>10.337477594615692</c:v>
                </c:pt>
                <c:pt idx="414" formatCode="0.0">
                  <c:v>11.052790149243918</c:v>
                </c:pt>
                <c:pt idx="415" formatCode="0.0">
                  <c:v>11.728823472128909</c:v>
                </c:pt>
                <c:pt idx="416" formatCode="0.0">
                  <c:v>12.558464354221471</c:v>
                </c:pt>
                <c:pt idx="417" formatCode="0.0">
                  <c:v>12.971925524135798</c:v>
                </c:pt>
                <c:pt idx="418" formatCode="0.0">
                  <c:v>13.007490104956673</c:v>
                </c:pt>
                <c:pt idx="419" formatCode="0.0">
                  <c:v>12.886842235020723</c:v>
                </c:pt>
                <c:pt idx="420" formatCode="0.0">
                  <c:v>12.660218655184451</c:v>
                </c:pt>
                <c:pt idx="421" formatCode="0.0">
                  <c:v>12.08072305038506</c:v>
                </c:pt>
                <c:pt idx="422" formatCode="0.0">
                  <c:v>11.634179836863652</c:v>
                </c:pt>
                <c:pt idx="423" formatCode="0.0">
                  <c:v>11.182169428801529</c:v>
                </c:pt>
                <c:pt idx="424" formatCode="0.0">
                  <c:v>10.772565680911384</c:v>
                </c:pt>
                <c:pt idx="425" formatCode="0.0">
                  <c:v>10.517047489889194</c:v>
                </c:pt>
                <c:pt idx="426" formatCode="0.0">
                  <c:v>10.185634257848264</c:v>
                </c:pt>
                <c:pt idx="427" formatCode="0.0">
                  <c:v>9.9953837151929719</c:v>
                </c:pt>
                <c:pt idx="428" formatCode="0.0">
                  <c:v>9.8809144275931402</c:v>
                </c:pt>
                <c:pt idx="429" formatCode="0.0">
                  <c:v>9.4760638055980877</c:v>
                </c:pt>
                <c:pt idx="430" formatCode="0.0">
                  <c:v>9.4011390235477279</c:v>
                </c:pt>
                <c:pt idx="431" formatCode="0.0">
                  <c:v>9.8336212679044195</c:v>
                </c:pt>
                <c:pt idx="432" formatCode="0.0">
                  <c:v>10.040085611329346</c:v>
                </c:pt>
                <c:pt idx="433" formatCode="0.0">
                  <c:v>10.599763712200101</c:v>
                </c:pt>
                <c:pt idx="434" formatCode="0.0">
                  <c:v>11.02519293031412</c:v>
                </c:pt>
                <c:pt idx="435" formatCode="0.0">
                  <c:v>11.681576902103899</c:v>
                </c:pt>
                <c:pt idx="436" formatCode="0.0">
                  <c:v>12.022048595058337</c:v>
                </c:pt>
                <c:pt idx="437" formatCode="0.0">
                  <c:v>12.386364900894591</c:v>
                </c:pt>
                <c:pt idx="438" formatCode="0.0">
                  <c:v>12.631156459035651</c:v>
                </c:pt>
                <c:pt idx="439" formatCode="0.0">
                  <c:v>12.811128850010917</c:v>
                </c:pt>
                <c:pt idx="440" formatCode="0.0">
                  <c:v>13.42480192318898</c:v>
                </c:pt>
                <c:pt idx="441" formatCode="0.0">
                  <c:v>14.155089021235497</c:v>
                </c:pt>
                <c:pt idx="442" formatCode="0.0">
                  <c:v>14.697002035996974</c:v>
                </c:pt>
                <c:pt idx="443" formatCode="0.0">
                  <c:v>14.691739474370564</c:v>
                </c:pt>
                <c:pt idx="444" formatCode="0.0">
                  <c:v>14.90136629000564</c:v>
                </c:pt>
                <c:pt idx="445" formatCode="0.0">
                  <c:v>14.785542934399814</c:v>
                </c:pt>
                <c:pt idx="446" formatCode="0.0">
                  <c:v>15.03949399189078</c:v>
                </c:pt>
                <c:pt idx="447" formatCode="0.0">
                  <c:v>14.921491184249163</c:v>
                </c:pt>
                <c:pt idx="448" formatCode="0.0">
                  <c:v>15.27938150204038</c:v>
                </c:pt>
                <c:pt idx="449" formatCode="0.0">
                  <c:v>15.539657395388872</c:v>
                </c:pt>
                <c:pt idx="450" formatCode="0.0">
                  <c:v>15.68051868701501</c:v>
                </c:pt>
                <c:pt idx="451" formatCode="0.0">
                  <c:v>15.936758820728585</c:v>
                </c:pt>
                <c:pt idx="452" formatCode="0.0">
                  <c:v>15.208322646358454</c:v>
                </c:pt>
                <c:pt idx="453" formatCode="0.0">
                  <c:v>14.599507818034454</c:v>
                </c:pt>
                <c:pt idx="454" formatCode="0.0">
                  <c:v>14.275569013701087</c:v>
                </c:pt>
                <c:pt idx="455" formatCode="0.0">
                  <c:v>13.862937882147563</c:v>
                </c:pt>
                <c:pt idx="456" formatCode="0.0">
                  <c:v>13.470738589352749</c:v>
                </c:pt>
                <c:pt idx="457" formatCode="0.0">
                  <c:v>13.350578803454155</c:v>
                </c:pt>
                <c:pt idx="458" formatCode="0.0">
                  <c:v>12.547521744912629</c:v>
                </c:pt>
                <c:pt idx="459" formatCode="0.0">
                  <c:v>11.991220994252785</c:v>
                </c:pt>
                <c:pt idx="460" formatCode="0.0">
                  <c:v>11.175471709376524</c:v>
                </c:pt>
                <c:pt idx="461" formatCode="0.0">
                  <c:v>10.160358872279446</c:v>
                </c:pt>
                <c:pt idx="462" formatCode="0.0">
                  <c:v>9.6099437137843466</c:v>
                </c:pt>
                <c:pt idx="463" formatCode="0.0">
                  <c:v>9.0183492282604618</c:v>
                </c:pt>
                <c:pt idx="464" formatCode="0.0">
                  <c:v>8.8300542511735358</c:v>
                </c:pt>
                <c:pt idx="465" formatCode="0.0">
                  <c:v>8.6411769452052596</c:v>
                </c:pt>
                <c:pt idx="466" formatCode="0.0">
                  <c:v>8.4451781531246866</c:v>
                </c:pt>
                <c:pt idx="467" formatCode="0.0">
                  <c:v>8.5326476372633522</c:v>
                </c:pt>
                <c:pt idx="468" formatCode="0.0">
                  <c:v>8.8050871650206659</c:v>
                </c:pt>
                <c:pt idx="469" formatCode="0.0">
                  <c:v>8.9994449767022928</c:v>
                </c:pt>
                <c:pt idx="470" formatCode="0.0">
                  <c:v>9.4299257999245185</c:v>
                </c:pt>
                <c:pt idx="471" formatCode="0.0">
                  <c:v>9.9886494496071521</c:v>
                </c:pt>
                <c:pt idx="472" formatCode="0.0">
                  <c:v>10.602583724341613</c:v>
                </c:pt>
                <c:pt idx="473" formatCode="0.0">
                  <c:v>11.224416567244305</c:v>
                </c:pt>
                <c:pt idx="474" formatCode="0.0">
                  <c:v>11.720033132853899</c:v>
                </c:pt>
              </c:numCache>
            </c:numRef>
          </c:val>
          <c:smooth val="0"/>
        </c:ser>
        <c:ser>
          <c:idx val="2"/>
          <c:order val="1"/>
          <c:tx>
            <c:v>Capacity Utilization</c:v>
          </c:tx>
          <c:spPr>
            <a:ln w="19050">
              <a:solidFill>
                <a:srgbClr val="C00000">
                  <a:alpha val="67000"/>
                </a:srgbClr>
              </a:solidFill>
              <a:prstDash val="lgDash"/>
            </a:ln>
          </c:spPr>
          <c:marker>
            <c:symbol val="none"/>
          </c:marker>
          <c:val>
            <c:numRef>
              <c:f>'Monthly Data'!$AEZ$692:$AEZ$1183</c:f>
              <c:numCache>
                <c:formatCode>General</c:formatCode>
                <c:ptCount val="492"/>
                <c:pt idx="299" formatCode="0.0">
                  <c:v>-1.6610338202774528</c:v>
                </c:pt>
                <c:pt idx="300" formatCode="0.0">
                  <c:v>-1.617967945881631</c:v>
                </c:pt>
                <c:pt idx="301" formatCode="0.0">
                  <c:v>-1.3176997131892421</c:v>
                </c:pt>
                <c:pt idx="302" formatCode="0.0">
                  <c:v>-1.1179958279769409</c:v>
                </c:pt>
                <c:pt idx="303" formatCode="0.0">
                  <c:v>-0.93699797837872723</c:v>
                </c:pt>
                <c:pt idx="304" formatCode="0.0">
                  <c:v>-0.54642663227232902</c:v>
                </c:pt>
                <c:pt idx="305" formatCode="0.0">
                  <c:v>-0.2636057674011596</c:v>
                </c:pt>
                <c:pt idx="306" formatCode="0.0">
                  <c:v>-0.10157330984603163</c:v>
                </c:pt>
                <c:pt idx="307" formatCode="0.0">
                  <c:v>0.26269125232214208</c:v>
                </c:pt>
                <c:pt idx="308" formatCode="0.0">
                  <c:v>0.32986996679859715</c:v>
                </c:pt>
                <c:pt idx="309" formatCode="0.0">
                  <c:v>0.34494845466683444</c:v>
                </c:pt>
                <c:pt idx="310" formatCode="0.0">
                  <c:v>0.53893511696088581</c:v>
                </c:pt>
                <c:pt idx="311" formatCode="0.0">
                  <c:v>0.36923363490105032</c:v>
                </c:pt>
                <c:pt idx="312" formatCode="0.0">
                  <c:v>0.43740169750931557</c:v>
                </c:pt>
                <c:pt idx="313" formatCode="0.0">
                  <c:v>0.13325402362045224</c:v>
                </c:pt>
                <c:pt idx="314" formatCode="0.0">
                  <c:v>0.1532693112249035</c:v>
                </c:pt>
                <c:pt idx="315" formatCode="0.0">
                  <c:v>9.328324864328863E-2</c:v>
                </c:pt>
                <c:pt idx="316" formatCode="0.0">
                  <c:v>-1.2173666279437612E-2</c:v>
                </c:pt>
                <c:pt idx="317" formatCode="0.0">
                  <c:v>-0.27214427617528258</c:v>
                </c:pt>
                <c:pt idx="318" formatCode="0.0">
                  <c:v>-0.67038659225488573</c:v>
                </c:pt>
                <c:pt idx="319" formatCode="0.0">
                  <c:v>-1.3296389898011824</c:v>
                </c:pt>
                <c:pt idx="320" formatCode="0.0">
                  <c:v>-1.811622272150899</c:v>
                </c:pt>
                <c:pt idx="321" formatCode="0.0">
                  <c:v>-2.1207291916995388</c:v>
                </c:pt>
                <c:pt idx="322" formatCode="0.0">
                  <c:v>-2.5921287060997855</c:v>
                </c:pt>
                <c:pt idx="323" formatCode="0.0">
                  <c:v>-2.680212173752679</c:v>
                </c:pt>
                <c:pt idx="324" formatCode="0.0">
                  <c:v>-2.8827867738527004</c:v>
                </c:pt>
                <c:pt idx="325" formatCode="0.0">
                  <c:v>-3.0523390843746654</c:v>
                </c:pt>
                <c:pt idx="326" formatCode="0.0">
                  <c:v>-3.5604021738403446</c:v>
                </c:pt>
                <c:pt idx="327" formatCode="0.0">
                  <c:v>-3.6028327827900597</c:v>
                </c:pt>
                <c:pt idx="328" formatCode="0.0">
                  <c:v>-3.7313609938109664</c:v>
                </c:pt>
                <c:pt idx="329" formatCode="0.0">
                  <c:v>-3.552762110670372</c:v>
                </c:pt>
                <c:pt idx="330" formatCode="0.0">
                  <c:v>-3.0049517732607711</c:v>
                </c:pt>
                <c:pt idx="331" formatCode="0.0">
                  <c:v>-2.3609538062780757</c:v>
                </c:pt>
                <c:pt idx="332" formatCode="0.0">
                  <c:v>-1.6934710386512961</c:v>
                </c:pt>
                <c:pt idx="333" formatCode="0.0">
                  <c:v>-1.1328087740820223</c:v>
                </c:pt>
                <c:pt idx="334" formatCode="0.0">
                  <c:v>-0.57424313123385673</c:v>
                </c:pt>
                <c:pt idx="335" formatCode="0.0">
                  <c:v>-0.32031110615299951</c:v>
                </c:pt>
                <c:pt idx="336" formatCode="0.0">
                  <c:v>6.3563858890177016E-2</c:v>
                </c:pt>
                <c:pt idx="337" formatCode="0.0">
                  <c:v>0.47112448745916424</c:v>
                </c:pt>
                <c:pt idx="338" formatCode="0.0">
                  <c:v>1.2325730355422735</c:v>
                </c:pt>
                <c:pt idx="339" formatCode="0.0">
                  <c:v>1.1638830182014033</c:v>
                </c:pt>
                <c:pt idx="340" formatCode="0.0">
                  <c:v>1.3218569217018796</c:v>
                </c:pt>
                <c:pt idx="341" formatCode="0.0">
                  <c:v>1.3579153176145127</c:v>
                </c:pt>
                <c:pt idx="342" formatCode="0.0">
                  <c:v>1.0600643712051578</c:v>
                </c:pt>
                <c:pt idx="343" formatCode="0.0">
                  <c:v>0.92042992122900102</c:v>
                </c:pt>
                <c:pt idx="344" formatCode="0.0">
                  <c:v>0.68565124890791651</c:v>
                </c:pt>
                <c:pt idx="345" formatCode="0.0">
                  <c:v>0.45520805834115663</c:v>
                </c:pt>
                <c:pt idx="346" formatCode="0.0">
                  <c:v>0.39702798383549975</c:v>
                </c:pt>
                <c:pt idx="347" formatCode="0.0">
                  <c:v>0.61549776474834061</c:v>
                </c:pt>
                <c:pt idx="348" formatCode="0.0">
                  <c:v>0.44840189783572271</c:v>
                </c:pt>
                <c:pt idx="349" formatCode="0.0">
                  <c:v>0.55360689005290453</c:v>
                </c:pt>
                <c:pt idx="350" formatCode="0.0">
                  <c:v>0.44544979968436849</c:v>
                </c:pt>
                <c:pt idx="351" formatCode="0.0">
                  <c:v>0.58400529785529898</c:v>
                </c:pt>
                <c:pt idx="352" formatCode="0.0">
                  <c:v>0.71843639181004448</c:v>
                </c:pt>
                <c:pt idx="353" formatCode="0.0">
                  <c:v>0.66433524421746881</c:v>
                </c:pt>
                <c:pt idx="354" formatCode="0.0">
                  <c:v>0.72265173908317593</c:v>
                </c:pt>
                <c:pt idx="355" formatCode="0.0">
                  <c:v>0.62699897513915914</c:v>
                </c:pt>
                <c:pt idx="356" formatCode="0.0">
                  <c:v>0.80922317759811335</c:v>
                </c:pt>
                <c:pt idx="357" formatCode="0.0">
                  <c:v>1.0148670553850963</c:v>
                </c:pt>
                <c:pt idx="358" formatCode="0.0">
                  <c:v>1.0378477633557424</c:v>
                </c:pt>
                <c:pt idx="359" formatCode="0.0">
                  <c:v>0.90944672915101421</c:v>
                </c:pt>
                <c:pt idx="360" formatCode="0.0">
                  <c:v>1.1071702612685925</c:v>
                </c:pt>
                <c:pt idx="361" formatCode="0.0">
                  <c:v>0.97456927274983229</c:v>
                </c:pt>
                <c:pt idx="362" formatCode="0.0">
                  <c:v>0.63836446430936178</c:v>
                </c:pt>
                <c:pt idx="363" formatCode="0.0">
                  <c:v>0.9030473418692111</c:v>
                </c:pt>
                <c:pt idx="364" formatCode="0.0">
                  <c:v>0.93340381877746381</c:v>
                </c:pt>
                <c:pt idx="365" formatCode="0.0">
                  <c:v>0.86792881844282022</c:v>
                </c:pt>
                <c:pt idx="366" formatCode="0.0">
                  <c:v>0.8107753676262206</c:v>
                </c:pt>
                <c:pt idx="367" formatCode="0.0">
                  <c:v>0.90123074453818219</c:v>
                </c:pt>
                <c:pt idx="368" formatCode="0.0">
                  <c:v>0.67494504128302424</c:v>
                </c:pt>
                <c:pt idx="369" formatCode="0.0">
                  <c:v>0.39053887269666632</c:v>
                </c:pt>
                <c:pt idx="370" formatCode="0.0">
                  <c:v>0.44413073752242838</c:v>
                </c:pt>
                <c:pt idx="371" formatCode="0.0">
                  <c:v>0.37449704883891854</c:v>
                </c:pt>
                <c:pt idx="372" formatCode="0.0">
                  <c:v>0.1432769592819767</c:v>
                </c:pt>
                <c:pt idx="373" formatCode="0.0">
                  <c:v>0.11638826881548425</c:v>
                </c:pt>
                <c:pt idx="374" formatCode="0.0">
                  <c:v>0.62610742466794989</c:v>
                </c:pt>
                <c:pt idx="375" formatCode="0.0">
                  <c:v>0.29930088933166132</c:v>
                </c:pt>
                <c:pt idx="376" formatCode="0.0">
                  <c:v>0.39723898743579866</c:v>
                </c:pt>
                <c:pt idx="377" formatCode="0.0">
                  <c:v>0.87999810734918071</c:v>
                </c:pt>
                <c:pt idx="378" formatCode="0.0">
                  <c:v>1.3156702779081257</c:v>
                </c:pt>
                <c:pt idx="379" formatCode="0.0">
                  <c:v>1.5970500895466273</c:v>
                </c:pt>
                <c:pt idx="380" formatCode="0.0">
                  <c:v>1.8471576247004862</c:v>
                </c:pt>
                <c:pt idx="381" formatCode="0.0">
                  <c:v>2.2911244022271831</c:v>
                </c:pt>
                <c:pt idx="382" formatCode="0.0">
                  <c:v>2.1522911591884508</c:v>
                </c:pt>
                <c:pt idx="383" formatCode="0.0">
                  <c:v>2.3064254508358175</c:v>
                </c:pt>
                <c:pt idx="384" formatCode="0.0">
                  <c:v>3.2287501875399869</c:v>
                </c:pt>
                <c:pt idx="385" formatCode="0.0">
                  <c:v>3.9404279882839717</c:v>
                </c:pt>
                <c:pt idx="386" formatCode="0.0">
                  <c:v>4.4906951788527039</c:v>
                </c:pt>
                <c:pt idx="387" formatCode="0.0">
                  <c:v>5.3427027754695757</c:v>
                </c:pt>
                <c:pt idx="388" formatCode="0.0">
                  <c:v>5.7990636857883544</c:v>
                </c:pt>
                <c:pt idx="389" formatCode="0.0">
                  <c:v>6.0880180124855343</c:v>
                </c:pt>
                <c:pt idx="390" formatCode="0.0">
                  <c:v>6.2056305906910865</c:v>
                </c:pt>
                <c:pt idx="391" formatCode="0.0">
                  <c:v>6.5677334579037989</c:v>
                </c:pt>
                <c:pt idx="392" formatCode="0.0">
                  <c:v>6.9745780641585782</c:v>
                </c:pt>
                <c:pt idx="393" formatCode="0.0">
                  <c:v>7.3168296372562622</c:v>
                </c:pt>
                <c:pt idx="394" formatCode="0.0">
                  <c:v>8.0103603307833993</c:v>
                </c:pt>
                <c:pt idx="395" formatCode="0.0">
                  <c:v>8.2757958551648301</c:v>
                </c:pt>
                <c:pt idx="396" formatCode="0.0">
                  <c:v>7.2398578519193819</c:v>
                </c:pt>
                <c:pt idx="397" formatCode="0.0">
                  <c:v>6.4365600869720936</c:v>
                </c:pt>
                <c:pt idx="398" formatCode="0.0">
                  <c:v>5.3327906607666193</c:v>
                </c:pt>
                <c:pt idx="399" formatCode="0.0">
                  <c:v>4.6517172579363546</c:v>
                </c:pt>
                <c:pt idx="400" formatCode="0.0">
                  <c:v>3.8691307333274665</c:v>
                </c:pt>
                <c:pt idx="401" formatCode="0.0">
                  <c:v>3.1081215550710795</c:v>
                </c:pt>
                <c:pt idx="402" formatCode="0.0">
                  <c:v>2.6475799967343789</c:v>
                </c:pt>
                <c:pt idx="403" formatCode="0.0">
                  <c:v>1.9019944893069862</c:v>
                </c:pt>
                <c:pt idx="404" formatCode="0.0">
                  <c:v>1.2690007039213782</c:v>
                </c:pt>
                <c:pt idx="405" formatCode="0.0">
                  <c:v>0.50743695092523922</c:v>
                </c:pt>
                <c:pt idx="406" formatCode="0.0">
                  <c:v>-0.45828760081575126</c:v>
                </c:pt>
                <c:pt idx="407" formatCode="0.0">
                  <c:v>-1.2218045112781937</c:v>
                </c:pt>
                <c:pt idx="408" formatCode="0.0">
                  <c:v>-1.5054887611081966</c:v>
                </c:pt>
                <c:pt idx="409" formatCode="0.0">
                  <c:v>-1.9035665725342312</c:v>
                </c:pt>
                <c:pt idx="410" formatCode="0.0">
                  <c:v>-2.1272136644660975</c:v>
                </c:pt>
                <c:pt idx="411" formatCode="0.0">
                  <c:v>-2.8054014445723823</c:v>
                </c:pt>
                <c:pt idx="412" formatCode="0.0">
                  <c:v>-3.1849135673127336</c:v>
                </c:pt>
                <c:pt idx="413" formatCode="0.0">
                  <c:v>-3.5957647552154413</c:v>
                </c:pt>
                <c:pt idx="414" formatCode="0.0">
                  <c:v>-3.9928736114022314</c:v>
                </c:pt>
                <c:pt idx="415" formatCode="0.0">
                  <c:v>-4.2265338227582703</c:v>
                </c:pt>
                <c:pt idx="416" formatCode="0.0">
                  <c:v>-4.3022035676810191</c:v>
                </c:pt>
                <c:pt idx="417" formatCode="0.0">
                  <c:v>-4.2962184873949809</c:v>
                </c:pt>
                <c:pt idx="418" formatCode="0.0">
                  <c:v>-3.9928360724821061</c:v>
                </c:pt>
                <c:pt idx="419" formatCode="0.0">
                  <c:v>-3.4887408816999965</c:v>
                </c:pt>
                <c:pt idx="420" formatCode="0.0">
                  <c:v>-2.9083961362912873</c:v>
                </c:pt>
                <c:pt idx="421" formatCode="0.0">
                  <c:v>-2.2283825567757845</c:v>
                </c:pt>
                <c:pt idx="422" formatCode="0.0">
                  <c:v>-1.4239828693790315</c:v>
                </c:pt>
                <c:pt idx="423" formatCode="0.0">
                  <c:v>-0.50619278406030332</c:v>
                </c:pt>
                <c:pt idx="424" formatCode="0.0">
                  <c:v>0.24889081268261748</c:v>
                </c:pt>
                <c:pt idx="425" formatCode="0.0">
                  <c:v>1.1091779034362759</c:v>
                </c:pt>
                <c:pt idx="426" formatCode="0.0">
                  <c:v>1.7574500600371152</c:v>
                </c:pt>
                <c:pt idx="427" formatCode="0.0">
                  <c:v>2.2667542706964525</c:v>
                </c:pt>
                <c:pt idx="428" formatCode="0.0">
                  <c:v>2.4561403508772059</c:v>
                </c:pt>
                <c:pt idx="429" formatCode="0.0">
                  <c:v>2.5244210295247456</c:v>
                </c:pt>
                <c:pt idx="430" formatCode="0.0">
                  <c:v>2.5348403379787214</c:v>
                </c:pt>
                <c:pt idx="431" formatCode="0.0">
                  <c:v>2.4427648154234021</c:v>
                </c:pt>
                <c:pt idx="432" formatCode="0.0">
                  <c:v>2.4488903465617256</c:v>
                </c:pt>
                <c:pt idx="433" formatCode="0.0">
                  <c:v>2.3882224645583392</c:v>
                </c:pt>
                <c:pt idx="434" formatCode="0.0">
                  <c:v>2.1396763332247133</c:v>
                </c:pt>
                <c:pt idx="435" formatCode="0.0">
                  <c:v>1.8294003030958805</c:v>
                </c:pt>
                <c:pt idx="436" formatCode="0.0">
                  <c:v>1.6947322970638936</c:v>
                </c:pt>
                <c:pt idx="437" formatCode="0.0">
                  <c:v>1.4519251451925044</c:v>
                </c:pt>
                <c:pt idx="438" formatCode="0.0">
                  <c:v>1.2980047200171612</c:v>
                </c:pt>
                <c:pt idx="439" formatCode="0.0">
                  <c:v>1.2528107934468125</c:v>
                </c:pt>
                <c:pt idx="440" formatCode="0.0">
                  <c:v>1.3805650684931265</c:v>
                </c:pt>
                <c:pt idx="441" formatCode="0.0">
                  <c:v>1.563001819933632</c:v>
                </c:pt>
                <c:pt idx="442" formatCode="0.0">
                  <c:v>1.6374143835616479</c:v>
                </c:pt>
                <c:pt idx="443" formatCode="0.0">
                  <c:v>1.7215568862275461</c:v>
                </c:pt>
                <c:pt idx="444" formatCode="0.0">
                  <c:v>1.6647102763845965</c:v>
                </c:pt>
                <c:pt idx="445" formatCode="0.0">
                  <c:v>1.7360741293002349</c:v>
                </c:pt>
                <c:pt idx="446" formatCode="0.0">
                  <c:v>1.6056997022543698</c:v>
                </c:pt>
                <c:pt idx="447" formatCode="0.0">
                  <c:v>1.8815775486339987</c:v>
                </c:pt>
                <c:pt idx="448" formatCode="0.0">
                  <c:v>1.9318543679015079</c:v>
                </c:pt>
                <c:pt idx="449" formatCode="0.0">
                  <c:v>1.961200042404343</c:v>
                </c:pt>
                <c:pt idx="450" formatCode="0.0">
                  <c:v>2.0967912739595675</c:v>
                </c:pt>
                <c:pt idx="451" formatCode="0.0">
                  <c:v>1.998730964467029</c:v>
                </c:pt>
                <c:pt idx="452" formatCode="0.0">
                  <c:v>1.7945740525704821</c:v>
                </c:pt>
                <c:pt idx="453" formatCode="0.0">
                  <c:v>1.7075998735111284</c:v>
                </c:pt>
                <c:pt idx="454" formatCode="0.0">
                  <c:v>1.6531536274613217</c:v>
                </c:pt>
                <c:pt idx="455" formatCode="0.0">
                  <c:v>1.4296226216756054</c:v>
                </c:pt>
                <c:pt idx="456" formatCode="0.0">
                  <c:v>1.3750393618137764</c:v>
                </c:pt>
                <c:pt idx="457" formatCode="0.0">
                  <c:v>1.0154941373534427</c:v>
                </c:pt>
                <c:pt idx="458" formatCode="0.0">
                  <c:v>0.88958660387230282</c:v>
                </c:pt>
                <c:pt idx="459" formatCode="0.0">
                  <c:v>0.51126878130216369</c:v>
                </c:pt>
                <c:pt idx="460" formatCode="0.0">
                  <c:v>0.260335311881704</c:v>
                </c:pt>
                <c:pt idx="461" formatCode="0.0">
                  <c:v>-1.0397171969231067E-2</c:v>
                </c:pt>
                <c:pt idx="462" formatCode="0.0">
                  <c:v>-0.44601182449953569</c:v>
                </c:pt>
                <c:pt idx="463" formatCode="0.0">
                  <c:v>-0.42509072058064135</c:v>
                </c:pt>
                <c:pt idx="464" formatCode="0.0">
                  <c:v>-0.59110235403920797</c:v>
                </c:pt>
                <c:pt idx="465" formatCode="0.0">
                  <c:v>-0.70473624209763841</c:v>
                </c:pt>
                <c:pt idx="466" formatCode="0.0">
                  <c:v>-0.84938885436089606</c:v>
                </c:pt>
                <c:pt idx="467" formatCode="0.0">
                  <c:v>-0.9120116074204816</c:v>
                </c:pt>
                <c:pt idx="468" formatCode="0.0">
                  <c:v>-1.1803686063367138</c:v>
                </c:pt>
                <c:pt idx="469" formatCode="0.0">
                  <c:v>-1.2643797284692653</c:v>
                </c:pt>
                <c:pt idx="470" formatCode="0.0">
                  <c:v>-1.1099585062240749</c:v>
                </c:pt>
                <c:pt idx="471" formatCode="0.0">
                  <c:v>-1.0900031142946176</c:v>
                </c:pt>
                <c:pt idx="472" formatCode="0.0">
                  <c:v>-1.0594100540091489</c:v>
                </c:pt>
                <c:pt idx="473" formatCode="0.0">
                  <c:v>-0.88385151294582442</c:v>
                </c:pt>
                <c:pt idx="474" formatCode="0.0">
                  <c:v>-0.68764325901229029</c:v>
                </c:pt>
              </c:numCache>
            </c:numRef>
          </c:val>
          <c:smooth val="0"/>
        </c:ser>
        <c:ser>
          <c:idx val="3"/>
          <c:order val="2"/>
          <c:tx>
            <c:v>Industrial Production</c:v>
          </c:tx>
          <c:spPr>
            <a:ln w="19050">
              <a:solidFill>
                <a:srgbClr val="C00000">
                  <a:alpha val="34000"/>
                </a:srgbClr>
              </a:solidFill>
              <a:prstDash val="sysDash"/>
            </a:ln>
          </c:spPr>
          <c:marker>
            <c:symbol val="none"/>
          </c:marker>
          <c:val>
            <c:numRef>
              <c:f>'Monthly Data'!$CJV$692:$CJV$1183</c:f>
              <c:numCache>
                <c:formatCode>General</c:formatCode>
                <c:ptCount val="492"/>
                <c:pt idx="83" formatCode="#,##0.0">
                  <c:v>6.6177861873226078</c:v>
                </c:pt>
                <c:pt idx="84" formatCode="#,##0.0">
                  <c:v>6.420233463035018</c:v>
                </c:pt>
                <c:pt idx="85" formatCode="#,##0.0">
                  <c:v>6.2246299881346374</c:v>
                </c:pt>
                <c:pt idx="86" formatCode="#,##0.0">
                  <c:v>6.0309470544369788</c:v>
                </c:pt>
                <c:pt idx="87" formatCode="#,##0.0">
                  <c:v>5.3883337709070105</c:v>
                </c:pt>
                <c:pt idx="88" formatCode="#,##0.0">
                  <c:v>4.7532778579543873</c:v>
                </c:pt>
                <c:pt idx="89" formatCode="#,##0.0">
                  <c:v>4.1256467786986661</c:v>
                </c:pt>
                <c:pt idx="90" formatCode="#,##0.0">
                  <c:v>2.8744257970619032</c:v>
                </c:pt>
                <c:pt idx="91" formatCode="#,##0.0">
                  <c:v>1.6399367517506249</c:v>
                </c:pt>
                <c:pt idx="92" formatCode="#,##0.0">
                  <c:v>0.42184625050485636</c:v>
                </c:pt>
                <c:pt idx="93" formatCode="#,##0.0">
                  <c:v>-0.66761046121752088</c:v>
                </c:pt>
                <c:pt idx="94" formatCode="#,##0.0">
                  <c:v>-1.7487863897507481</c:v>
                </c:pt>
                <c:pt idx="95" formatCode="#,##0.0">
                  <c:v>-2.8217755889790652</c:v>
                </c:pt>
                <c:pt idx="96" formatCode="#,##0.0">
                  <c:v>-4.0558471427728904</c:v>
                </c:pt>
                <c:pt idx="97" formatCode="#,##0.0">
                  <c:v>-5.2822645835476862</c:v>
                </c:pt>
                <c:pt idx="98" formatCode="#,##0.0">
                  <c:v>-6.5010989010989277</c:v>
                </c:pt>
                <c:pt idx="99" formatCode="#,##0.0">
                  <c:v>-7.2523446658851185</c:v>
                </c:pt>
                <c:pt idx="100" formatCode="#,##0.0">
                  <c:v>-8.0038106404807507</c:v>
                </c:pt>
                <c:pt idx="101" formatCode="#,##0.0">
                  <c:v>-8.7554969217238465</c:v>
                </c:pt>
                <c:pt idx="102" formatCode="#,##0.0">
                  <c:v>-8.8553870639727705</c:v>
                </c:pt>
                <c:pt idx="103" formatCode="#,##0.0">
                  <c:v>-8.9563516757044965</c:v>
                </c:pt>
                <c:pt idx="104" formatCode="#,##0.0">
                  <c:v>-9.0584081869777009</c:v>
                </c:pt>
                <c:pt idx="105" formatCode="#,##0.0">
                  <c:v>-8.9983047541893484</c:v>
                </c:pt>
                <c:pt idx="106" formatCode="#,##0.0">
                  <c:v>-8.7862442016832176</c:v>
                </c:pt>
                <c:pt idx="107" formatCode="#,##0.0">
                  <c:v>-8.5711241991203906</c:v>
                </c:pt>
                <c:pt idx="108" formatCode="#,##0.0">
                  <c:v>-7.5264686448361147</c:v>
                </c:pt>
                <c:pt idx="109" formatCode="#,##0.0">
                  <c:v>-6.4613236092792192</c:v>
                </c:pt>
                <c:pt idx="110" formatCode="#,##0.0">
                  <c:v>-5.3750803127889242</c:v>
                </c:pt>
                <c:pt idx="111" formatCode="#,##0.0">
                  <c:v>-4.3276295207849529</c:v>
                </c:pt>
                <c:pt idx="112" formatCode="#,##0.0">
                  <c:v>-3.2627570934696877</c:v>
                </c:pt>
                <c:pt idx="113" formatCode="#,##0.0">
                  <c:v>-2.180024740148113</c:v>
                </c:pt>
                <c:pt idx="114" formatCode="#,##0.0">
                  <c:v>-0.90867934290520225</c:v>
                </c:pt>
                <c:pt idx="115" formatCode="#,##0.0">
                  <c:v>0.37917622744060964</c:v>
                </c:pt>
                <c:pt idx="116" formatCode="#,##0.0">
                  <c:v>1.683865683865676</c:v>
                </c:pt>
                <c:pt idx="117" formatCode="#,##0.0">
                  <c:v>3.0861042879045044</c:v>
                </c:pt>
                <c:pt idx="118" formatCode="#,##0.0">
                  <c:v>4.1677710045056955</c:v>
                </c:pt>
                <c:pt idx="119" formatCode="#,##0.0">
                  <c:v>5.259916440567963</c:v>
                </c:pt>
                <c:pt idx="120" formatCode="#,##0.0">
                  <c:v>5.72625002077136</c:v>
                </c:pt>
                <c:pt idx="121" formatCode="#,##0.0">
                  <c:v>6.1910054577728033</c:v>
                </c:pt>
                <c:pt idx="122" formatCode="#,##0.0">
                  <c:v>6.6541907490519066</c:v>
                </c:pt>
                <c:pt idx="123" formatCode="#,##0.0">
                  <c:v>7.0105033690051499</c:v>
                </c:pt>
                <c:pt idx="124" formatCode="#,##0.0">
                  <c:v>7.3648325949836391</c:v>
                </c:pt>
                <c:pt idx="125" formatCode="#,##0.0">
                  <c:v>7.7171949416981533</c:v>
                </c:pt>
                <c:pt idx="126" formatCode="#,##0.0">
                  <c:v>7.5759553568514946</c:v>
                </c:pt>
                <c:pt idx="127" formatCode="#,##0.0">
                  <c:v>7.4365292954184525</c:v>
                </c:pt>
                <c:pt idx="128" formatCode="#,##0.0">
                  <c:v>7.2988820516125088</c:v>
                </c:pt>
                <c:pt idx="129" formatCode="#,##0.0">
                  <c:v>6.9213670019670133</c:v>
                </c:pt>
                <c:pt idx="130" formatCode="#,##0.0">
                  <c:v>6.7187201831944634</c:v>
                </c:pt>
                <c:pt idx="131" formatCode="#,##0.0">
                  <c:v>6.5183357844299792</c:v>
                </c:pt>
                <c:pt idx="132" formatCode="#,##0.0">
                  <c:v>5.7194499017681579</c:v>
                </c:pt>
                <c:pt idx="133" formatCode="#,##0.0">
                  <c:v>4.9302485432646534</c:v>
                </c:pt>
                <c:pt idx="134" formatCode="#,##0.0">
                  <c:v>4.1505566683746906</c:v>
                </c:pt>
                <c:pt idx="135" formatCode="#,##0.0">
                  <c:v>3.3242279735172815</c:v>
                </c:pt>
                <c:pt idx="136" formatCode="#,##0.0">
                  <c:v>2.5079379688003343</c:v>
                </c:pt>
                <c:pt idx="137" formatCode="#,##0.0">
                  <c:v>1.7015048255042586</c:v>
                </c:pt>
                <c:pt idx="138" formatCode="#,##0.0">
                  <c:v>0.34886013742057287</c:v>
                </c:pt>
                <c:pt idx="139" formatCode="#,##0.0">
                  <c:v>-0.98990478202476595</c:v>
                </c:pt>
                <c:pt idx="140" formatCode="#,##0.0">
                  <c:v>-2.3150024771427411</c:v>
                </c:pt>
                <c:pt idx="141" formatCode="#,##0.0">
                  <c:v>-3.4041789437472545</c:v>
                </c:pt>
                <c:pt idx="142" formatCode="#,##0.0">
                  <c:v>-4.4852404297485862</c:v>
                </c:pt>
                <c:pt idx="143" formatCode="#,##0.0">
                  <c:v>-5.5582772903397739</c:v>
                </c:pt>
                <c:pt idx="144" formatCode="#,##0.0">
                  <c:v>-5.7831826831588558</c:v>
                </c:pt>
                <c:pt idx="145" formatCode="#,##0.0">
                  <c:v>-6.0087242626806869</c:v>
                </c:pt>
                <c:pt idx="146" formatCode="#,##0.0">
                  <c:v>-6.2349047320869175</c:v>
                </c:pt>
                <c:pt idx="147" formatCode="#,##0.0">
                  <c:v>-6.1642096458603817</c:v>
                </c:pt>
                <c:pt idx="148" formatCode="#,##0.0">
                  <c:v>-6.0932543245346267</c:v>
                </c:pt>
                <c:pt idx="149" formatCode="#,##0.0">
                  <c:v>-6.0220373285361006</c:v>
                </c:pt>
                <c:pt idx="150" formatCode="#,##0.0">
                  <c:v>-4.6962620353995845</c:v>
                </c:pt>
                <c:pt idx="151" formatCode="#,##0.0">
                  <c:v>-3.3484218066541871</c:v>
                </c:pt>
                <c:pt idx="152" formatCode="#,##0.0">
                  <c:v>-1.9779611784775852</c:v>
                </c:pt>
                <c:pt idx="153" formatCode="#,##0.0">
                  <c:v>-0.48774445287462243</c:v>
                </c:pt>
                <c:pt idx="154" formatCode="#,##0.0">
                  <c:v>1.0249769887205531</c:v>
                </c:pt>
                <c:pt idx="155" formatCode="#,##0.0">
                  <c:v>2.5607168120725987</c:v>
                </c:pt>
                <c:pt idx="156" formatCode="#,##0.0">
                  <c:v>3.4193833433268992</c:v>
                </c:pt>
                <c:pt idx="157" formatCode="#,##0.0">
                  <c:v>4.2846055153406155</c:v>
                </c:pt>
                <c:pt idx="158" formatCode="#,##0.0">
                  <c:v>5.156458691089469</c:v>
                </c:pt>
                <c:pt idx="159" formatCode="#,##0.0">
                  <c:v>5.4899401502610488</c:v>
                </c:pt>
                <c:pt idx="160" formatCode="#,##0.0">
                  <c:v>5.8241443049270174</c:v>
                </c:pt>
                <c:pt idx="161" formatCode="#,##0.0">
                  <c:v>6.1590735068912608</c:v>
                </c:pt>
                <c:pt idx="162" formatCode="#,##0.0">
                  <c:v>5.6001395673412446</c:v>
                </c:pt>
                <c:pt idx="163" formatCode="#,##0.0">
                  <c:v>5.0476220512173882</c:v>
                </c:pt>
                <c:pt idx="164" formatCode="#,##0.0">
                  <c:v>4.5014111006585438</c:v>
                </c:pt>
                <c:pt idx="165" formatCode="#,##0.0">
                  <c:v>4.1653700130702873</c:v>
                </c:pt>
                <c:pt idx="166" formatCode="#,##0.0">
                  <c:v>3.8343937241336761</c:v>
                </c:pt>
                <c:pt idx="167" formatCode="#,##0.0">
                  <c:v>3.508368585617049</c:v>
                </c:pt>
                <c:pt idx="168" formatCode="#,##0.0">
                  <c:v>3.6023252620496606</c:v>
                </c:pt>
                <c:pt idx="169" formatCode="#,##0.0">
                  <c:v>3.69543424769887</c:v>
                </c:pt>
                <c:pt idx="170" formatCode="#,##0.0">
                  <c:v>3.7877069630301747</c:v>
                </c:pt>
                <c:pt idx="171" formatCode="#,##0.0">
                  <c:v>4.5780332865571012</c:v>
                </c:pt>
                <c:pt idx="172" formatCode="#,##0.0">
                  <c:v>5.3650750628660973</c:v>
                </c:pt>
                <c:pt idx="173" formatCode="#,##0.0">
                  <c:v>6.1488527250597542</c:v>
                </c:pt>
                <c:pt idx="174" formatCode="#,##0.0">
                  <c:v>6.9537269272937436</c:v>
                </c:pt>
                <c:pt idx="175" formatCode="#,##0.0">
                  <c:v>7.7577795457615508</c:v>
                </c:pt>
                <c:pt idx="176" formatCode="#,##0.0">
                  <c:v>8.5610118377818338</c:v>
                </c:pt>
                <c:pt idx="177" formatCode="#,##0.0">
                  <c:v>8.3352005377548437</c:v>
                </c:pt>
                <c:pt idx="178" formatCode="#,##0.0">
                  <c:v>8.1113639405701861</c:v>
                </c:pt>
                <c:pt idx="179" formatCode="#,##0.0">
                  <c:v>7.8894762560526033</c:v>
                </c:pt>
                <c:pt idx="180" formatCode="#,##0.0">
                  <c:v>7.960001178168568</c:v>
                </c:pt>
                <c:pt idx="181" formatCode="#,##0.0">
                  <c:v>8.029763735700385</c:v>
                </c:pt>
                <c:pt idx="182" formatCode="#,##0.0">
                  <c:v>8.0987762237762411</c:v>
                </c:pt>
                <c:pt idx="183" formatCode="#,##0.0">
                  <c:v>7.3167212547073319</c:v>
                </c:pt>
                <c:pt idx="184" formatCode="#,##0.0">
                  <c:v>6.5495755566353324</c:v>
                </c:pt>
                <c:pt idx="185" formatCode="#,##0.0">
                  <c:v>5.7969168046885073</c:v>
                </c:pt>
                <c:pt idx="186" formatCode="#,##0.0">
                  <c:v>5.6281858649404057</c:v>
                </c:pt>
                <c:pt idx="187" formatCode="#,##0.0">
                  <c:v>5.4621439019293803</c:v>
                </c:pt>
                <c:pt idx="188" formatCode="#,##0.0">
                  <c:v>5.2987271445748405</c:v>
                </c:pt>
                <c:pt idx="189" formatCode="#,##0.0">
                  <c:v>5.7911065149948371</c:v>
                </c:pt>
                <c:pt idx="190" formatCode="#,##0.0">
                  <c:v>6.2812100202220194</c:v>
                </c:pt>
                <c:pt idx="191" formatCode="#,##0.0">
                  <c:v>6.7690534030551106</c:v>
                </c:pt>
                <c:pt idx="192" formatCode="#,##0.0">
                  <c:v>6.3350021143955928</c:v>
                </c:pt>
                <c:pt idx="193" formatCode="#,##0.0">
                  <c:v>5.9062004257453395</c:v>
                </c:pt>
                <c:pt idx="194" formatCode="#,##0.0">
                  <c:v>5.4825536732300577</c:v>
                </c:pt>
                <c:pt idx="195" formatCode="#,##0.0">
                  <c:v>5.6656538223667923</c:v>
                </c:pt>
                <c:pt idx="196" formatCode="#,##0.0">
                  <c:v>5.8478747803693381</c:v>
                </c:pt>
                <c:pt idx="197" formatCode="#,##0.0">
                  <c:v>6.0292228644829464</c:v>
                </c:pt>
                <c:pt idx="198" formatCode="#,##0.0">
                  <c:v>5.5130881003974821</c:v>
                </c:pt>
                <c:pt idx="199" formatCode="#,##0.0">
                  <c:v>5.0035664280242145</c:v>
                </c:pt>
                <c:pt idx="200" formatCode="#,##0.0">
                  <c:v>4.5005315588455375</c:v>
                </c:pt>
                <c:pt idx="201" formatCode="#,##0.0">
                  <c:v>4.1394591072010201</c:v>
                </c:pt>
                <c:pt idx="202" formatCode="#,##0.0">
                  <c:v>3.7833779883250003</c:v>
                </c:pt>
                <c:pt idx="203" formatCode="#,##0.0">
                  <c:v>3.4321854151402107</c:v>
                </c:pt>
                <c:pt idx="204" formatCode="#,##0.0">
                  <c:v>3.8190658234019281</c:v>
                </c:pt>
                <c:pt idx="205" formatCode="#,##0.0">
                  <c:v>4.204381057240596</c:v>
                </c:pt>
                <c:pt idx="206" formatCode="#,##0.0">
                  <c:v>4.5881405956533996</c:v>
                </c:pt>
                <c:pt idx="207" formatCode="#,##0.0">
                  <c:v>4.3961217426710562</c:v>
                </c:pt>
                <c:pt idx="208" formatCode="#,##0.0">
                  <c:v>4.2056844532863948</c:v>
                </c:pt>
                <c:pt idx="209" formatCode="#,##0.0">
                  <c:v>4.0168092678125333</c:v>
                </c:pt>
                <c:pt idx="210" formatCode="#,##0.0">
                  <c:v>4.2737627255317108</c:v>
                </c:pt>
                <c:pt idx="211" formatCode="#,##0.0">
                  <c:v>4.5299016277957804</c:v>
                </c:pt>
                <c:pt idx="212" formatCode="#,##0.0">
                  <c:v>4.7852298417483183</c:v>
                </c:pt>
                <c:pt idx="213" formatCode="#,##0.0">
                  <c:v>4.5756623821979758</c:v>
                </c:pt>
                <c:pt idx="214" formatCode="#,##0.0">
                  <c:v>4.3675637923723514</c:v>
                </c:pt>
                <c:pt idx="215" formatCode="#,##0.0">
                  <c:v>4.1609186831214231</c:v>
                </c:pt>
                <c:pt idx="216" formatCode="#,##0.0">
                  <c:v>3.3065763060961473</c:v>
                </c:pt>
                <c:pt idx="217" formatCode="#,##0.0">
                  <c:v>2.4979778103845263</c:v>
                </c:pt>
                <c:pt idx="218" formatCode="#,##0.0">
                  <c:v>2.504529459622006</c:v>
                </c:pt>
                <c:pt idx="219" formatCode="#,##0.0">
                  <c:v>1.9183038787947027</c:v>
                </c:pt>
                <c:pt idx="220" formatCode="#,##0.0">
                  <c:v>1.5529376717566379</c:v>
                </c:pt>
                <c:pt idx="221" formatCode="#,##0.0">
                  <c:v>1.1183931102524554</c:v>
                </c:pt>
                <c:pt idx="222" formatCode="#,##0.0">
                  <c:v>0.19777467808424376</c:v>
                </c:pt>
                <c:pt idx="223" formatCode="#,##0.0">
                  <c:v>-0.57124423474431296</c:v>
                </c:pt>
                <c:pt idx="224" formatCode="#,##0.0">
                  <c:v>-1.2317360619963722</c:v>
                </c:pt>
                <c:pt idx="225" formatCode="#,##0.0">
                  <c:v>-1.1550104760864883</c:v>
                </c:pt>
                <c:pt idx="226" formatCode="#,##0.0">
                  <c:v>-1.0124585147966059</c:v>
                </c:pt>
                <c:pt idx="227" formatCode="#,##0.0">
                  <c:v>-1.1902580687531525</c:v>
                </c:pt>
                <c:pt idx="228" formatCode="#,##0.0">
                  <c:v>-0.8531892472962852</c:v>
                </c:pt>
                <c:pt idx="229" formatCode="#,##0.0">
                  <c:v>-0.752641326586172</c:v>
                </c:pt>
                <c:pt idx="230" formatCode="#,##0.0">
                  <c:v>-1.5326992094162648</c:v>
                </c:pt>
                <c:pt idx="231" formatCode="#,##0.0">
                  <c:v>-0.64258344730210126</c:v>
                </c:pt>
                <c:pt idx="232" formatCode="#,##0.0">
                  <c:v>-0.32578340261540006</c:v>
                </c:pt>
                <c:pt idx="233" formatCode="#,##0.0">
                  <c:v>0.25801135495935057</c:v>
                </c:pt>
                <c:pt idx="234" formatCode="#,##0.0">
                  <c:v>1.0196443027630835</c:v>
                </c:pt>
                <c:pt idx="235" formatCode="#,##0.0">
                  <c:v>2.0157473593804127</c:v>
                </c:pt>
                <c:pt idx="236" formatCode="#,##0.0">
                  <c:v>2.7225837597956541</c:v>
                </c:pt>
                <c:pt idx="237" formatCode="#,##0.0">
                  <c:v>2.774427891621329</c:v>
                </c:pt>
                <c:pt idx="238" formatCode="#,##0.0">
                  <c:v>2.9738460626800958</c:v>
                </c:pt>
                <c:pt idx="239" formatCode="#,##0.0">
                  <c:v>3.1396123163583525</c:v>
                </c:pt>
                <c:pt idx="240" formatCode="#,##0.0">
                  <c:v>3.5644884255421516</c:v>
                </c:pt>
                <c:pt idx="241" formatCode="#,##0.0">
                  <c:v>3.7683258501102728</c:v>
                </c:pt>
                <c:pt idx="242" formatCode="#,##0.0">
                  <c:v>3.8084629433444235</c:v>
                </c:pt>
                <c:pt idx="243" formatCode="#,##0.0">
                  <c:v>2.0451924074716032</c:v>
                </c:pt>
                <c:pt idx="244" formatCode="#,##0.0">
                  <c:v>1.3419733666248419</c:v>
                </c:pt>
                <c:pt idx="245" formatCode="#,##0.0">
                  <c:v>0.23958290940832683</c:v>
                </c:pt>
                <c:pt idx="246" formatCode="#,##0.0">
                  <c:v>-0.62465932959993609</c:v>
                </c:pt>
                <c:pt idx="247" formatCode="#,##0.0">
                  <c:v>-1.9220288330079285</c:v>
                </c:pt>
                <c:pt idx="248" formatCode="#,##0.0">
                  <c:v>-3.0585719457920959</c:v>
                </c:pt>
                <c:pt idx="249" formatCode="#,##0.0">
                  <c:v>-3.8269146637834268</c:v>
                </c:pt>
                <c:pt idx="250" formatCode="#,##0.0">
                  <c:v>-4.9182397737716741</c:v>
                </c:pt>
                <c:pt idx="251" formatCode="#,##0.0">
                  <c:v>-5.2172253914855418</c:v>
                </c:pt>
                <c:pt idx="252" formatCode="#,##0.0">
                  <c:v>-5.7362438794651069</c:v>
                </c:pt>
                <c:pt idx="253" formatCode="#,##0.0">
                  <c:v>-5.3370191293110878</c:v>
                </c:pt>
                <c:pt idx="254" formatCode="#,##0.0">
                  <c:v>-4.7534092924190929</c:v>
                </c:pt>
                <c:pt idx="255" formatCode="#,##0.0">
                  <c:v>-2.7274942882060316</c:v>
                </c:pt>
                <c:pt idx="256" formatCode="#,##0.0">
                  <c:v>-1.3111292322313517</c:v>
                </c:pt>
                <c:pt idx="257" formatCode="#,##0.0">
                  <c:v>0.22335198192973849</c:v>
                </c:pt>
                <c:pt idx="258" formatCode="#,##0.0">
                  <c:v>1.9189149812347068</c:v>
                </c:pt>
                <c:pt idx="259" formatCode="#,##0.0">
                  <c:v>3.4730186670355607</c:v>
                </c:pt>
                <c:pt idx="260" formatCode="#,##0.0">
                  <c:v>4.9900963387190131</c:v>
                </c:pt>
                <c:pt idx="261" formatCode="#,##0.0">
                  <c:v>6.6487003586253195</c:v>
                </c:pt>
                <c:pt idx="262" formatCode="#,##0.0">
                  <c:v>8.3300024443370546</c:v>
                </c:pt>
                <c:pt idx="263" formatCode="#,##0.0">
                  <c:v>9.3192477345112508</c:v>
                </c:pt>
                <c:pt idx="264" formatCode="#,##0.0">
                  <c:v>10.130818677449426</c:v>
                </c:pt>
                <c:pt idx="265" formatCode="#,##0.0">
                  <c:v>10.25315880912845</c:v>
                </c:pt>
                <c:pt idx="266" formatCode="#,##0.0">
                  <c:v>10.104528182684575</c:v>
                </c:pt>
                <c:pt idx="267" formatCode="#,##0.0">
                  <c:v>10.550061890132326</c:v>
                </c:pt>
                <c:pt idx="268" formatCode="#,##0.0">
                  <c:v>10.401592346269027</c:v>
                </c:pt>
                <c:pt idx="269" formatCode="#,##0.0">
                  <c:v>10.581738690714417</c:v>
                </c:pt>
                <c:pt idx="270" formatCode="#,##0.0">
                  <c:v>10.539251861858872</c:v>
                </c:pt>
                <c:pt idx="271" formatCode="#,##0.0">
                  <c:v>10.477611188151911</c:v>
                </c:pt>
                <c:pt idx="272" formatCode="#,##0.0">
                  <c:v>10.789803672837124</c:v>
                </c:pt>
                <c:pt idx="273" formatCode="#,##0.0">
                  <c:v>10.686467361787749</c:v>
                </c:pt>
                <c:pt idx="274" formatCode="#,##0.0">
                  <c:v>10.471372303589362</c:v>
                </c:pt>
                <c:pt idx="275" formatCode="#,##0.0">
                  <c:v>10.496972444676643</c:v>
                </c:pt>
                <c:pt idx="276" formatCode="#,##0.0">
                  <c:v>10.459645153574115</c:v>
                </c:pt>
                <c:pt idx="277" formatCode="#,##0.0">
                  <c:v>10.589932717485652</c:v>
                </c:pt>
                <c:pt idx="278" formatCode="#,##0.0">
                  <c:v>11.768526199738488</c:v>
                </c:pt>
                <c:pt idx="279" formatCode="#,##0.0">
                  <c:v>10.468056016761068</c:v>
                </c:pt>
                <c:pt idx="280" formatCode="#,##0.0">
                  <c:v>10.252660479800028</c:v>
                </c:pt>
                <c:pt idx="281" formatCode="#,##0.0">
                  <c:v>9.8670810199745063</c:v>
                </c:pt>
                <c:pt idx="282" formatCode="#,##0.0">
                  <c:v>9.3821308219268076</c:v>
                </c:pt>
                <c:pt idx="283" formatCode="#,##0.0">
                  <c:v>9.2028529106106447</c:v>
                </c:pt>
                <c:pt idx="284" formatCode="#,##0.0">
                  <c:v>8.6502416606458041</c:v>
                </c:pt>
                <c:pt idx="285" formatCode="#,##0.0">
                  <c:v>7.9823146092003583</c:v>
                </c:pt>
                <c:pt idx="286" formatCode="#,##0.0">
                  <c:v>7.5667092731831076</c:v>
                </c:pt>
                <c:pt idx="287" formatCode="#,##0.0">
                  <c:v>7.0831944037219188</c:v>
                </c:pt>
                <c:pt idx="288" formatCode="#,##0.0">
                  <c:v>6.481584307174316</c:v>
                </c:pt>
                <c:pt idx="289" formatCode="#,##0.0">
                  <c:v>5.8228522687161899</c:v>
                </c:pt>
                <c:pt idx="290" formatCode="#,##0.0">
                  <c:v>4.4846951093668252</c:v>
                </c:pt>
                <c:pt idx="291" formatCode="#,##0.0">
                  <c:v>4.6006879831869156</c:v>
                </c:pt>
                <c:pt idx="292" formatCode="#,##0.0">
                  <c:v>4.1263424834794336</c:v>
                </c:pt>
                <c:pt idx="293" formatCode="#,##0.0">
                  <c:v>3.7522040472691458</c:v>
                </c:pt>
                <c:pt idx="294" formatCode="#,##0.0">
                  <c:v>3.4614453017836126</c:v>
                </c:pt>
                <c:pt idx="295" formatCode="#,##0.0">
                  <c:v>3.1927327505091938</c:v>
                </c:pt>
                <c:pt idx="296" formatCode="#,##0.0">
                  <c:v>3.0291668306328319</c:v>
                </c:pt>
                <c:pt idx="297" formatCode="#,##0.0">
                  <c:v>2.7290193097253308</c:v>
                </c:pt>
                <c:pt idx="298" formatCode="#,##0.0">
                  <c:v>2.6843511040625287</c:v>
                </c:pt>
                <c:pt idx="299" formatCode="#,##0.0">
                  <c:v>2.7106170619891685</c:v>
                </c:pt>
                <c:pt idx="300" formatCode="#,##0.0">
                  <c:v>3.0317621704856634</c:v>
                </c:pt>
                <c:pt idx="301" formatCode="#,##0.0">
                  <c:v>3.6410194165233918</c:v>
                </c:pt>
                <c:pt idx="302" formatCode="#,##0.0">
                  <c:v>4.158409743288189</c:v>
                </c:pt>
                <c:pt idx="303" formatCode="#,##0.0">
                  <c:v>3.9817889255916157</c:v>
                </c:pt>
                <c:pt idx="304" formatCode="#,##0.0">
                  <c:v>4.5299161731347652</c:v>
                </c:pt>
                <c:pt idx="305" formatCode="#,##0.0">
                  <c:v>4.8427430957036677</c:v>
                </c:pt>
                <c:pt idx="306" formatCode="#,##0.0">
                  <c:v>5.0810897821784238</c:v>
                </c:pt>
                <c:pt idx="307" formatCode="#,##0.0">
                  <c:v>5.4147035959453973</c:v>
                </c:pt>
                <c:pt idx="308" formatCode="#,##0.0">
                  <c:v>5.5711014363475613</c:v>
                </c:pt>
                <c:pt idx="309" formatCode="#,##0.0">
                  <c:v>6.237216753480439</c:v>
                </c:pt>
                <c:pt idx="310" formatCode="#,##0.0">
                  <c:v>6.3152635281670229</c:v>
                </c:pt>
                <c:pt idx="311" formatCode="#,##0.0">
                  <c:v>5.7787692533552786</c:v>
                </c:pt>
                <c:pt idx="312" formatCode="#,##0.0">
                  <c:v>5.621246609922693</c:v>
                </c:pt>
                <c:pt idx="313" formatCode="#,##0.0">
                  <c:v>4.5457846795777073</c:v>
                </c:pt>
                <c:pt idx="314" formatCode="#,##0.0">
                  <c:v>3.6842037179173133</c:v>
                </c:pt>
                <c:pt idx="315" formatCode="#,##0.0">
                  <c:v>3.4200824775245877</c:v>
                </c:pt>
                <c:pt idx="316" formatCode="#,##0.0">
                  <c:v>2.493409825265374</c:v>
                </c:pt>
                <c:pt idx="317" formatCode="#,##0.0">
                  <c:v>1.5640299105879052</c:v>
                </c:pt>
                <c:pt idx="318" formatCode="#,##0.0">
                  <c:v>0.56364860032948627</c:v>
                </c:pt>
                <c:pt idx="319" formatCode="#,##0.0">
                  <c:v>-0.45444796896381945</c:v>
                </c:pt>
                <c:pt idx="320" formatCode="#,##0.0">
                  <c:v>-1.3703183724415311</c:v>
                </c:pt>
                <c:pt idx="321" formatCode="#,##0.0">
                  <c:v>-2.404591275522904</c:v>
                </c:pt>
                <c:pt idx="322" formatCode="#,##0.0">
                  <c:v>-3.0611213089821945</c:v>
                </c:pt>
                <c:pt idx="323" formatCode="#,##0.0">
                  <c:v>-3.1157397661387591</c:v>
                </c:pt>
                <c:pt idx="324" formatCode="#,##0.0">
                  <c:v>-3.6613539316004591</c:v>
                </c:pt>
                <c:pt idx="325" formatCode="#,##0.0">
                  <c:v>-3.6165757044231839</c:v>
                </c:pt>
                <c:pt idx="326" formatCode="#,##0.0">
                  <c:v>-3.9669516594694869</c:v>
                </c:pt>
                <c:pt idx="327" formatCode="#,##0.0">
                  <c:v>-3.2086736962838955</c:v>
                </c:pt>
                <c:pt idx="328" formatCode="#,##0.0">
                  <c:v>-3.1008664597688238</c:v>
                </c:pt>
                <c:pt idx="329" formatCode="#,##0.0">
                  <c:v>-2.9577219112255762</c:v>
                </c:pt>
                <c:pt idx="330" formatCode="#,##0.0">
                  <c:v>-2.3715058774247098</c:v>
                </c:pt>
                <c:pt idx="331" formatCode="#,##0.0">
                  <c:v>-2.049332866304411</c:v>
                </c:pt>
                <c:pt idx="332" formatCode="#,##0.0">
                  <c:v>-1.6773370162321442</c:v>
                </c:pt>
                <c:pt idx="333" formatCode="#,##0.0">
                  <c:v>-1.2118763746596102</c:v>
                </c:pt>
                <c:pt idx="334" formatCode="#,##0.0">
                  <c:v>-0.97629746244462012</c:v>
                </c:pt>
                <c:pt idx="335" formatCode="#,##0.0">
                  <c:v>-0.67296831919387046</c:v>
                </c:pt>
                <c:pt idx="336" formatCode="#,##0.0">
                  <c:v>-0.47548620099011885</c:v>
                </c:pt>
                <c:pt idx="337" formatCode="#,##0.0">
                  <c:v>-0.15067314264607035</c:v>
                </c:pt>
                <c:pt idx="338" formatCode="#,##0.0">
                  <c:v>0.66929943203328435</c:v>
                </c:pt>
                <c:pt idx="339" formatCode="#,##0.0">
                  <c:v>-0.51612595361530111</c:v>
                </c:pt>
                <c:pt idx="340" formatCode="#,##0.0">
                  <c:v>-0.62893504413625578</c:v>
                </c:pt>
                <c:pt idx="341" formatCode="#,##0.0">
                  <c:v>-0.55592718200207969</c:v>
                </c:pt>
                <c:pt idx="342" formatCode="#,##0.0">
                  <c:v>-0.93552901356137852</c:v>
                </c:pt>
                <c:pt idx="343" formatCode="#,##0.0">
                  <c:v>-1.2517634786316449</c:v>
                </c:pt>
                <c:pt idx="344" formatCode="#,##0.0">
                  <c:v>-1.2007248630165606</c:v>
                </c:pt>
                <c:pt idx="345" formatCode="#,##0.0">
                  <c:v>-1.4147532165424508</c:v>
                </c:pt>
                <c:pt idx="346" formatCode="#,##0.0">
                  <c:v>-1.5787288542894657</c:v>
                </c:pt>
                <c:pt idx="347" formatCode="#,##0.0">
                  <c:v>-1.3631491239077036</c:v>
                </c:pt>
                <c:pt idx="348" formatCode="#,##0.0">
                  <c:v>-1.2325337194407098</c:v>
                </c:pt>
                <c:pt idx="349" formatCode="#,##0.0">
                  <c:v>-1.0581537490241857</c:v>
                </c:pt>
                <c:pt idx="350" formatCode="#,##0.0">
                  <c:v>-0.67268844456329191</c:v>
                </c:pt>
                <c:pt idx="351" formatCode="#,##0.0">
                  <c:v>8.7675150863987028E-2</c:v>
                </c:pt>
                <c:pt idx="352" formatCode="#,##0.0">
                  <c:v>0.43464969677697241</c:v>
                </c:pt>
                <c:pt idx="353" formatCode="#,##0.0">
                  <c:v>0.83530138124807252</c:v>
                </c:pt>
                <c:pt idx="354" formatCode="#,##0.0">
                  <c:v>1.3232804388040478</c:v>
                </c:pt>
                <c:pt idx="355" formatCode="#,##0.0">
                  <c:v>2.1604109236083247</c:v>
                </c:pt>
                <c:pt idx="356" formatCode="#,##0.0">
                  <c:v>2.4948978779194704</c:v>
                </c:pt>
                <c:pt idx="357" formatCode="#,##0.0">
                  <c:v>2.8047316604453414</c:v>
                </c:pt>
                <c:pt idx="358" formatCode="#,##0.0">
                  <c:v>3.5371718104448178</c:v>
                </c:pt>
                <c:pt idx="359" formatCode="#,##0.0">
                  <c:v>3.5685762503364344</c:v>
                </c:pt>
                <c:pt idx="360" formatCode="#,##0.0">
                  <c:v>3.8092601335210503</c:v>
                </c:pt>
                <c:pt idx="361" formatCode="#,##0.0">
                  <c:v>3.7125007378612622</c:v>
                </c:pt>
                <c:pt idx="362" formatCode="#,##0.0">
                  <c:v>2.7797322137878666</c:v>
                </c:pt>
                <c:pt idx="363" formatCode="#,##0.0">
                  <c:v>3.180966020310791</c:v>
                </c:pt>
                <c:pt idx="364" formatCode="#,##0.0">
                  <c:v>3.461144228749518</c:v>
                </c:pt>
                <c:pt idx="365" formatCode="#,##0.0">
                  <c:v>3.2818600341906432</c:v>
                </c:pt>
                <c:pt idx="366" formatCode="#,##0.0">
                  <c:v>2.9751197588119567</c:v>
                </c:pt>
                <c:pt idx="367" formatCode="#,##0.0">
                  <c:v>2.7981166281542187</c:v>
                </c:pt>
                <c:pt idx="368" formatCode="#,##0.0">
                  <c:v>2.7706920866320104</c:v>
                </c:pt>
                <c:pt idx="369" formatCode="#,##0.0">
                  <c:v>2.8901546588633522</c:v>
                </c:pt>
                <c:pt idx="370" formatCode="#,##0.0">
                  <c:v>2.8164956023706793</c:v>
                </c:pt>
                <c:pt idx="371" formatCode="#,##0.0">
                  <c:v>2.7306809779058767</c:v>
                </c:pt>
                <c:pt idx="372" formatCode="#,##0.0">
                  <c:v>3.0353750640935004</c:v>
                </c:pt>
                <c:pt idx="373" formatCode="#,##0.0">
                  <c:v>3.2053732206994283</c:v>
                </c:pt>
                <c:pt idx="374" formatCode="#,##0.0">
                  <c:v>4.359136476390546</c:v>
                </c:pt>
                <c:pt idx="375" formatCode="#,##0.0">
                  <c:v>3.5392972317638964</c:v>
                </c:pt>
                <c:pt idx="376" formatCode="#,##0.0">
                  <c:v>3.7469635949374407</c:v>
                </c:pt>
                <c:pt idx="377" formatCode="#,##0.0">
                  <c:v>4.3577494091066313</c:v>
                </c:pt>
                <c:pt idx="378" formatCode="#,##0.0">
                  <c:v>4.9688177021306927</c:v>
                </c:pt>
                <c:pt idx="379" formatCode="#,##0.0">
                  <c:v>5.1066290770170468</c:v>
                </c:pt>
                <c:pt idx="380" formatCode="#,##0.0">
                  <c:v>5.0421436146594942</c:v>
                </c:pt>
                <c:pt idx="381" formatCode="#,##0.0">
                  <c:v>5.0235754670716233</c:v>
                </c:pt>
                <c:pt idx="382" formatCode="#,##0.0">
                  <c:v>4.802161986036694</c:v>
                </c:pt>
                <c:pt idx="383" formatCode="#,##0.0">
                  <c:v>4.500460268377978</c:v>
                </c:pt>
                <c:pt idx="384" formatCode="#,##0.0">
                  <c:v>4.0156651081063188</c:v>
                </c:pt>
                <c:pt idx="385" formatCode="#,##0.0">
                  <c:v>3.7707659852936928</c:v>
                </c:pt>
                <c:pt idx="386" formatCode="#,##0.0">
                  <c:v>3.0484443796739811</c:v>
                </c:pt>
                <c:pt idx="387" formatCode="#,##0.0">
                  <c:v>3.3669248611147395</c:v>
                </c:pt>
                <c:pt idx="388" formatCode="#,##0.0">
                  <c:v>2.8124391339708268</c:v>
                </c:pt>
                <c:pt idx="389" formatCode="#,##0.0">
                  <c:v>2.071370278057131</c:v>
                </c:pt>
                <c:pt idx="390" formatCode="#,##0.0">
                  <c:v>1.6649686726565278</c:v>
                </c:pt>
                <c:pt idx="391" formatCode="#,##0.0">
                  <c:v>1.4553850090949254</c:v>
                </c:pt>
                <c:pt idx="392" formatCode="#,##0.0">
                  <c:v>1.1802850389298669</c:v>
                </c:pt>
                <c:pt idx="393" formatCode="#,##0.0">
                  <c:v>1.16419303503055</c:v>
                </c:pt>
                <c:pt idx="394" formatCode="#,##0.0">
                  <c:v>0.93648931118393364</c:v>
                </c:pt>
                <c:pt idx="395" formatCode="#,##0.0">
                  <c:v>0.9577485161414927</c:v>
                </c:pt>
                <c:pt idx="396" formatCode="#,##0.0">
                  <c:v>1.0542369147285626</c:v>
                </c:pt>
                <c:pt idx="397" formatCode="#,##0.0">
                  <c:v>1.3152426333788156</c:v>
                </c:pt>
                <c:pt idx="398" formatCode="#,##0.0">
                  <c:v>0.66023506376325258</c:v>
                </c:pt>
                <c:pt idx="399" formatCode="#,##0.0">
                  <c:v>1.1727476396518455</c:v>
                </c:pt>
                <c:pt idx="400" formatCode="#,##0.0">
                  <c:v>0.94195027922754093</c:v>
                </c:pt>
                <c:pt idx="401" formatCode="#,##0.0">
                  <c:v>0.85527105548379723</c:v>
                </c:pt>
                <c:pt idx="402" formatCode="#,##0.0">
                  <c:v>0.75763401579744993</c:v>
                </c:pt>
                <c:pt idx="403" formatCode="#,##0.0">
                  <c:v>0.16099047600015126</c:v>
                </c:pt>
                <c:pt idx="404" formatCode="#,##0.0">
                  <c:v>0.23950535227315584</c:v>
                </c:pt>
                <c:pt idx="405" formatCode="#,##0.0">
                  <c:v>-0.26244750760129421</c:v>
                </c:pt>
                <c:pt idx="406" formatCode="#,##0.0">
                  <c:v>-0.67026475522234819</c:v>
                </c:pt>
                <c:pt idx="407" formatCode="#,##0.0">
                  <c:v>-1.0086035752038072</c:v>
                </c:pt>
                <c:pt idx="408" formatCode="#,##0.0">
                  <c:v>-2.3242978916759967</c:v>
                </c:pt>
                <c:pt idx="409" formatCode="#,##0.0">
                  <c:v>-3.7118759250508617</c:v>
                </c:pt>
                <c:pt idx="410" formatCode="#,##0.0">
                  <c:v>-3.7802355599636286</c:v>
                </c:pt>
                <c:pt idx="411" formatCode="#,##0.0">
                  <c:v>-5.7973211002436074</c:v>
                </c:pt>
                <c:pt idx="412" formatCode="#,##0.0">
                  <c:v>-6.7843430561116804</c:v>
                </c:pt>
                <c:pt idx="413" formatCode="#,##0.0">
                  <c:v>-7.7024798475623442</c:v>
                </c:pt>
                <c:pt idx="414" formatCode="#,##0.0">
                  <c:v>-8.3644228846153794</c:v>
                </c:pt>
                <c:pt idx="415" formatCode="#,##0.0">
                  <c:v>-8.7696165179009853</c:v>
                </c:pt>
                <c:pt idx="416" formatCode="#,##0.0">
                  <c:v>-9.3211569864537296</c:v>
                </c:pt>
                <c:pt idx="417" formatCode="#,##0.0">
                  <c:v>-9.5375902811904893</c:v>
                </c:pt>
                <c:pt idx="418" formatCode="#,##0.0">
                  <c:v>-9.0038488451611158</c:v>
                </c:pt>
                <c:pt idx="419" formatCode="#,##0.0">
                  <c:v>-8.353563563986981</c:v>
                </c:pt>
                <c:pt idx="420" formatCode="#,##0.0">
                  <c:v>-6.9100800870845944</c:v>
                </c:pt>
                <c:pt idx="421" formatCode="#,##0.0">
                  <c:v>-5.4132061989358107</c:v>
                </c:pt>
                <c:pt idx="422" formatCode="#,##0.0">
                  <c:v>-3.9554505026803497</c:v>
                </c:pt>
                <c:pt idx="423" formatCode="#,##0.0">
                  <c:v>-1.6992970402127838</c:v>
                </c:pt>
                <c:pt idx="424" formatCode="#,##0.0">
                  <c:v>0.49408054636634802</c:v>
                </c:pt>
                <c:pt idx="425" formatCode="#,##0.0">
                  <c:v>2.6843418818634177</c:v>
                </c:pt>
                <c:pt idx="426" formatCode="#,##0.0">
                  <c:v>3.9912601104135064</c:v>
                </c:pt>
                <c:pt idx="427" formatCode="#,##0.0">
                  <c:v>5.8055113804929448</c:v>
                </c:pt>
                <c:pt idx="428" formatCode="#,##0.0">
                  <c:v>7.1118146182921578</c:v>
                </c:pt>
                <c:pt idx="429" formatCode="#,##0.0">
                  <c:v>8.0434465501372046</c:v>
                </c:pt>
                <c:pt idx="430" formatCode="#,##0.0">
                  <c:v>8.4216474042685547</c:v>
                </c:pt>
                <c:pt idx="431" formatCode="#,##0.0">
                  <c:v>8.547121964323253</c:v>
                </c:pt>
                <c:pt idx="432" formatCode="#,##0.0">
                  <c:v>8.6037549346015112</c:v>
                </c:pt>
                <c:pt idx="433" formatCode="#,##0.0">
                  <c:v>8.5718334887032341</c:v>
                </c:pt>
                <c:pt idx="434" formatCode="#,##0.0">
                  <c:v>8.1297299626357926</c:v>
                </c:pt>
                <c:pt idx="435" formatCode="#,##0.0">
                  <c:v>7.4194340783493971</c:v>
                </c:pt>
                <c:pt idx="436" formatCode="#,##0.0">
                  <c:v>6.8712138094704187</c:v>
                </c:pt>
                <c:pt idx="437" formatCode="#,##0.0">
                  <c:v>6.0669971126198021</c:v>
                </c:pt>
                <c:pt idx="438" formatCode="#,##0.0">
                  <c:v>5.8146220162017812</c:v>
                </c:pt>
                <c:pt idx="439" formatCode="#,##0.0">
                  <c:v>5.2262120440958739</c:v>
                </c:pt>
                <c:pt idx="440" formatCode="#,##0.0">
                  <c:v>4.8984857110716149</c:v>
                </c:pt>
                <c:pt idx="441" formatCode="#,##0.0">
                  <c:v>4.9090888022953294</c:v>
                </c:pt>
                <c:pt idx="442" formatCode="#,##0.0">
                  <c:v>4.8005016905863016</c:v>
                </c:pt>
                <c:pt idx="443" formatCode="#,##0.0">
                  <c:v>4.5921813917635461</c:v>
                </c:pt>
                <c:pt idx="444" formatCode="#,##0.0">
                  <c:v>4.6625455633700454</c:v>
                </c:pt>
                <c:pt idx="445" formatCode="#,##0.0">
                  <c:v>4.8145732716842673</c:v>
                </c:pt>
                <c:pt idx="446" formatCode="#,##0.0">
                  <c:v>4.6184042770081675</c:v>
                </c:pt>
                <c:pt idx="447" formatCode="#,##0.0">
                  <c:v>4.7711421305935744</c:v>
                </c:pt>
                <c:pt idx="448" formatCode="#,##0.0">
                  <c:v>4.7718801328367135</c:v>
                </c:pt>
                <c:pt idx="449" formatCode="#,##0.0">
                  <c:v>4.8850006886155199</c:v>
                </c:pt>
                <c:pt idx="450" formatCode="#,##0.0">
                  <c:v>4.9117252849618893</c:v>
                </c:pt>
                <c:pt idx="451" formatCode="#,##0.0">
                  <c:v>4.8256298438110292</c:v>
                </c:pt>
                <c:pt idx="452" formatCode="#,##0.0">
                  <c:v>4.6193635218553624</c:v>
                </c:pt>
                <c:pt idx="453" formatCode="#,##0.0">
                  <c:v>4.5482834133635492</c:v>
                </c:pt>
                <c:pt idx="454" formatCode="#,##0.0">
                  <c:v>4.3230169263803333</c:v>
                </c:pt>
                <c:pt idx="455" formatCode="#,##0.0">
                  <c:v>3.9706866084547698</c:v>
                </c:pt>
                <c:pt idx="456" formatCode="#,##0.0">
                  <c:v>3.6308165217439523</c:v>
                </c:pt>
                <c:pt idx="457" formatCode="#,##0.0">
                  <c:v>2.9465879314082741</c:v>
                </c:pt>
                <c:pt idx="458" formatCode="#,##0.0">
                  <c:v>2.198450276872066</c:v>
                </c:pt>
                <c:pt idx="459" formatCode="#,##0.0">
                  <c:v>2.4002256694463284</c:v>
                </c:pt>
                <c:pt idx="460" formatCode="#,##0.0">
                  <c:v>1.9603711027902335</c:v>
                </c:pt>
                <c:pt idx="461" formatCode="#,##0.0">
                  <c:v>1.4574215363329728</c:v>
                </c:pt>
                <c:pt idx="462" formatCode="#,##0.0">
                  <c:v>1.4804966997194811</c:v>
                </c:pt>
                <c:pt idx="463" formatCode="#,##0.0">
                  <c:v>1.4471196097691603</c:v>
                </c:pt>
                <c:pt idx="464" formatCode="#,##0.0">
                  <c:v>1.4053299547416316</c:v>
                </c:pt>
                <c:pt idx="465" formatCode="#,##0.0">
                  <c:v>1.381430395798759</c:v>
                </c:pt>
                <c:pt idx="466" formatCode="#,##0.0">
                  <c:v>1.2845081394562214</c:v>
                </c:pt>
                <c:pt idx="467" formatCode="#,##0.0">
                  <c:v>1.4486406608687901</c:v>
                </c:pt>
                <c:pt idx="468" formatCode="#,##0.0">
                  <c:v>1.4997900602508736</c:v>
                </c:pt>
                <c:pt idx="469" formatCode="#,##0.0">
                  <c:v>1.7937831731843517</c:v>
                </c:pt>
                <c:pt idx="470" formatCode="#,##0.0">
                  <c:v>2.7850346058110347</c:v>
                </c:pt>
                <c:pt idx="471" formatCode="#,##0.0">
                  <c:v>2.230023761898579</c:v>
                </c:pt>
                <c:pt idx="472" formatCode="#,##0.0">
                  <c:v>2.5238580103383015</c:v>
                </c:pt>
                <c:pt idx="473" formatCode="#,##0.0">
                  <c:v>2.8911356836965041</c:v>
                </c:pt>
                <c:pt idx="474" formatCode="#,##0.0">
                  <c:v>2.7890265496959756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333960"/>
        <c:axId val="236334352"/>
      </c:lineChart>
      <c:lineChart>
        <c:grouping val="standard"/>
        <c:varyColors val="0"/>
        <c:ser>
          <c:idx val="1"/>
          <c:order val="3"/>
          <c:tx>
            <c:v>MT Consumption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'Monthly Data'!$A$692:$A$1183</c:f>
              <c:numCache>
                <c:formatCode>[$-409]mmm\-yy;@</c:formatCode>
                <c:ptCount val="492"/>
                <c:pt idx="0">
                  <c:v>63920</c:v>
                </c:pt>
                <c:pt idx="1">
                  <c:v>63951</c:v>
                </c:pt>
                <c:pt idx="2">
                  <c:v>63979</c:v>
                </c:pt>
                <c:pt idx="3">
                  <c:v>64010</c:v>
                </c:pt>
                <c:pt idx="4">
                  <c:v>64040</c:v>
                </c:pt>
                <c:pt idx="5">
                  <c:v>64071</c:v>
                </c:pt>
                <c:pt idx="6">
                  <c:v>64101</c:v>
                </c:pt>
                <c:pt idx="7">
                  <c:v>64132</c:v>
                </c:pt>
                <c:pt idx="8">
                  <c:v>64163</c:v>
                </c:pt>
                <c:pt idx="9">
                  <c:v>64193</c:v>
                </c:pt>
                <c:pt idx="10">
                  <c:v>64224</c:v>
                </c:pt>
                <c:pt idx="11">
                  <c:v>64254</c:v>
                </c:pt>
                <c:pt idx="12">
                  <c:v>64285</c:v>
                </c:pt>
                <c:pt idx="13">
                  <c:v>64316</c:v>
                </c:pt>
                <c:pt idx="14">
                  <c:v>64345</c:v>
                </c:pt>
                <c:pt idx="15">
                  <c:v>64376</c:v>
                </c:pt>
                <c:pt idx="16">
                  <c:v>64406</c:v>
                </c:pt>
                <c:pt idx="17">
                  <c:v>64437</c:v>
                </c:pt>
                <c:pt idx="18">
                  <c:v>64467</c:v>
                </c:pt>
                <c:pt idx="19">
                  <c:v>64498</c:v>
                </c:pt>
                <c:pt idx="20">
                  <c:v>64529</c:v>
                </c:pt>
                <c:pt idx="21">
                  <c:v>64559</c:v>
                </c:pt>
                <c:pt idx="22">
                  <c:v>64590</c:v>
                </c:pt>
                <c:pt idx="23">
                  <c:v>64620</c:v>
                </c:pt>
                <c:pt idx="24">
                  <c:v>64651</c:v>
                </c:pt>
                <c:pt idx="25">
                  <c:v>64682</c:v>
                </c:pt>
                <c:pt idx="26">
                  <c:v>64710</c:v>
                </c:pt>
                <c:pt idx="27">
                  <c:v>64741</c:v>
                </c:pt>
                <c:pt idx="28">
                  <c:v>64771</c:v>
                </c:pt>
                <c:pt idx="29">
                  <c:v>64802</c:v>
                </c:pt>
                <c:pt idx="30">
                  <c:v>64832</c:v>
                </c:pt>
                <c:pt idx="31">
                  <c:v>64863</c:v>
                </c:pt>
                <c:pt idx="32">
                  <c:v>64894</c:v>
                </c:pt>
                <c:pt idx="33">
                  <c:v>64924</c:v>
                </c:pt>
                <c:pt idx="34">
                  <c:v>64955</c:v>
                </c:pt>
                <c:pt idx="35">
                  <c:v>64985</c:v>
                </c:pt>
                <c:pt idx="36">
                  <c:v>65016</c:v>
                </c:pt>
                <c:pt idx="37">
                  <c:v>65047</c:v>
                </c:pt>
                <c:pt idx="38">
                  <c:v>65075</c:v>
                </c:pt>
                <c:pt idx="39">
                  <c:v>65106</c:v>
                </c:pt>
                <c:pt idx="40">
                  <c:v>65136</c:v>
                </c:pt>
                <c:pt idx="41">
                  <c:v>65167</c:v>
                </c:pt>
                <c:pt idx="42">
                  <c:v>65197</c:v>
                </c:pt>
                <c:pt idx="43">
                  <c:v>65228</c:v>
                </c:pt>
                <c:pt idx="44">
                  <c:v>65259</c:v>
                </c:pt>
                <c:pt idx="45">
                  <c:v>65289</c:v>
                </c:pt>
                <c:pt idx="46">
                  <c:v>65320</c:v>
                </c:pt>
                <c:pt idx="47">
                  <c:v>65350</c:v>
                </c:pt>
                <c:pt idx="48">
                  <c:v>65381</c:v>
                </c:pt>
                <c:pt idx="49">
                  <c:v>65412</c:v>
                </c:pt>
                <c:pt idx="50">
                  <c:v>65440</c:v>
                </c:pt>
                <c:pt idx="51">
                  <c:v>65471</c:v>
                </c:pt>
                <c:pt idx="52">
                  <c:v>65501</c:v>
                </c:pt>
                <c:pt idx="53">
                  <c:v>65532</c:v>
                </c:pt>
                <c:pt idx="54">
                  <c:v>65562</c:v>
                </c:pt>
                <c:pt idx="55">
                  <c:v>65593</c:v>
                </c:pt>
                <c:pt idx="56">
                  <c:v>65624</c:v>
                </c:pt>
                <c:pt idx="57">
                  <c:v>65654</c:v>
                </c:pt>
                <c:pt idx="58">
                  <c:v>65685</c:v>
                </c:pt>
                <c:pt idx="59">
                  <c:v>65715</c:v>
                </c:pt>
                <c:pt idx="60">
                  <c:v>65746</c:v>
                </c:pt>
                <c:pt idx="61">
                  <c:v>65777</c:v>
                </c:pt>
                <c:pt idx="62">
                  <c:v>65806</c:v>
                </c:pt>
                <c:pt idx="63">
                  <c:v>65837</c:v>
                </c:pt>
                <c:pt idx="64">
                  <c:v>65867</c:v>
                </c:pt>
                <c:pt idx="65">
                  <c:v>65898</c:v>
                </c:pt>
                <c:pt idx="66">
                  <c:v>65928</c:v>
                </c:pt>
                <c:pt idx="67">
                  <c:v>65959</c:v>
                </c:pt>
                <c:pt idx="68">
                  <c:v>65990</c:v>
                </c:pt>
                <c:pt idx="69">
                  <c:v>66020</c:v>
                </c:pt>
                <c:pt idx="70">
                  <c:v>66051</c:v>
                </c:pt>
                <c:pt idx="71">
                  <c:v>66081</c:v>
                </c:pt>
                <c:pt idx="72">
                  <c:v>66112</c:v>
                </c:pt>
                <c:pt idx="73">
                  <c:v>66143</c:v>
                </c:pt>
                <c:pt idx="74">
                  <c:v>66171</c:v>
                </c:pt>
                <c:pt idx="75">
                  <c:v>66202</c:v>
                </c:pt>
                <c:pt idx="76">
                  <c:v>66232</c:v>
                </c:pt>
                <c:pt idx="77">
                  <c:v>66263</c:v>
                </c:pt>
                <c:pt idx="78">
                  <c:v>66293</c:v>
                </c:pt>
                <c:pt idx="79">
                  <c:v>66324</c:v>
                </c:pt>
                <c:pt idx="80">
                  <c:v>66355</c:v>
                </c:pt>
                <c:pt idx="81">
                  <c:v>66385</c:v>
                </c:pt>
                <c:pt idx="82">
                  <c:v>66416</c:v>
                </c:pt>
                <c:pt idx="83">
                  <c:v>66446</c:v>
                </c:pt>
                <c:pt idx="84">
                  <c:v>66477</c:v>
                </c:pt>
                <c:pt idx="85">
                  <c:v>66508</c:v>
                </c:pt>
                <c:pt idx="86">
                  <c:v>66536</c:v>
                </c:pt>
                <c:pt idx="87">
                  <c:v>66567</c:v>
                </c:pt>
                <c:pt idx="88">
                  <c:v>66597</c:v>
                </c:pt>
                <c:pt idx="89">
                  <c:v>66628</c:v>
                </c:pt>
                <c:pt idx="90">
                  <c:v>66658</c:v>
                </c:pt>
                <c:pt idx="91">
                  <c:v>66689</c:v>
                </c:pt>
                <c:pt idx="92">
                  <c:v>66720</c:v>
                </c:pt>
                <c:pt idx="93">
                  <c:v>66750</c:v>
                </c:pt>
                <c:pt idx="94">
                  <c:v>66781</c:v>
                </c:pt>
                <c:pt idx="95">
                  <c:v>66811</c:v>
                </c:pt>
                <c:pt idx="96">
                  <c:v>66842</c:v>
                </c:pt>
                <c:pt idx="97">
                  <c:v>66873</c:v>
                </c:pt>
                <c:pt idx="98">
                  <c:v>66901</c:v>
                </c:pt>
                <c:pt idx="99">
                  <c:v>66932</c:v>
                </c:pt>
                <c:pt idx="100">
                  <c:v>66962</c:v>
                </c:pt>
                <c:pt idx="101">
                  <c:v>66993</c:v>
                </c:pt>
                <c:pt idx="102">
                  <c:v>67023</c:v>
                </c:pt>
                <c:pt idx="103">
                  <c:v>67054</c:v>
                </c:pt>
                <c:pt idx="104">
                  <c:v>67085</c:v>
                </c:pt>
                <c:pt idx="105">
                  <c:v>67115</c:v>
                </c:pt>
                <c:pt idx="106">
                  <c:v>67146</c:v>
                </c:pt>
                <c:pt idx="107">
                  <c:v>67176</c:v>
                </c:pt>
                <c:pt idx="108">
                  <c:v>67207</c:v>
                </c:pt>
                <c:pt idx="109">
                  <c:v>67238</c:v>
                </c:pt>
                <c:pt idx="110">
                  <c:v>67267</c:v>
                </c:pt>
                <c:pt idx="111">
                  <c:v>67298</c:v>
                </c:pt>
                <c:pt idx="112">
                  <c:v>67328</c:v>
                </c:pt>
                <c:pt idx="113">
                  <c:v>67359</c:v>
                </c:pt>
                <c:pt idx="114">
                  <c:v>67389</c:v>
                </c:pt>
                <c:pt idx="115">
                  <c:v>67420</c:v>
                </c:pt>
                <c:pt idx="116">
                  <c:v>67451</c:v>
                </c:pt>
                <c:pt idx="117">
                  <c:v>67481</c:v>
                </c:pt>
                <c:pt idx="118">
                  <c:v>67512</c:v>
                </c:pt>
                <c:pt idx="119">
                  <c:v>67542</c:v>
                </c:pt>
                <c:pt idx="120">
                  <c:v>67573</c:v>
                </c:pt>
                <c:pt idx="121">
                  <c:v>67604</c:v>
                </c:pt>
                <c:pt idx="122">
                  <c:v>67632</c:v>
                </c:pt>
                <c:pt idx="123">
                  <c:v>67663</c:v>
                </c:pt>
                <c:pt idx="124">
                  <c:v>67693</c:v>
                </c:pt>
                <c:pt idx="125">
                  <c:v>67724</c:v>
                </c:pt>
                <c:pt idx="126">
                  <c:v>67754</c:v>
                </c:pt>
                <c:pt idx="127">
                  <c:v>67785</c:v>
                </c:pt>
                <c:pt idx="128">
                  <c:v>67816</c:v>
                </c:pt>
                <c:pt idx="129">
                  <c:v>67846</c:v>
                </c:pt>
                <c:pt idx="130">
                  <c:v>67877</c:v>
                </c:pt>
                <c:pt idx="131">
                  <c:v>67907</c:v>
                </c:pt>
                <c:pt idx="132">
                  <c:v>67938</c:v>
                </c:pt>
                <c:pt idx="133">
                  <c:v>67969</c:v>
                </c:pt>
                <c:pt idx="134">
                  <c:v>67997</c:v>
                </c:pt>
                <c:pt idx="135">
                  <c:v>68028</c:v>
                </c:pt>
                <c:pt idx="136">
                  <c:v>68058</c:v>
                </c:pt>
                <c:pt idx="137">
                  <c:v>68089</c:v>
                </c:pt>
                <c:pt idx="138">
                  <c:v>68119</c:v>
                </c:pt>
                <c:pt idx="139">
                  <c:v>68150</c:v>
                </c:pt>
                <c:pt idx="140">
                  <c:v>68181</c:v>
                </c:pt>
                <c:pt idx="141">
                  <c:v>68211</c:v>
                </c:pt>
                <c:pt idx="142">
                  <c:v>68242</c:v>
                </c:pt>
                <c:pt idx="143">
                  <c:v>68272</c:v>
                </c:pt>
                <c:pt idx="144">
                  <c:v>68303</c:v>
                </c:pt>
                <c:pt idx="145">
                  <c:v>68334</c:v>
                </c:pt>
                <c:pt idx="146">
                  <c:v>68362</c:v>
                </c:pt>
                <c:pt idx="147">
                  <c:v>68393</c:v>
                </c:pt>
                <c:pt idx="148">
                  <c:v>68423</c:v>
                </c:pt>
                <c:pt idx="149">
                  <c:v>68454</c:v>
                </c:pt>
                <c:pt idx="150">
                  <c:v>68484</c:v>
                </c:pt>
                <c:pt idx="151">
                  <c:v>68515</c:v>
                </c:pt>
                <c:pt idx="152">
                  <c:v>68546</c:v>
                </c:pt>
                <c:pt idx="153">
                  <c:v>68576</c:v>
                </c:pt>
                <c:pt idx="154">
                  <c:v>68607</c:v>
                </c:pt>
                <c:pt idx="155">
                  <c:v>68637</c:v>
                </c:pt>
                <c:pt idx="156">
                  <c:v>68668</c:v>
                </c:pt>
                <c:pt idx="157">
                  <c:v>68699</c:v>
                </c:pt>
                <c:pt idx="158">
                  <c:v>68728</c:v>
                </c:pt>
                <c:pt idx="159">
                  <c:v>68759</c:v>
                </c:pt>
                <c:pt idx="160">
                  <c:v>68789</c:v>
                </c:pt>
                <c:pt idx="161">
                  <c:v>68820</c:v>
                </c:pt>
                <c:pt idx="162">
                  <c:v>68850</c:v>
                </c:pt>
                <c:pt idx="163">
                  <c:v>68881</c:v>
                </c:pt>
                <c:pt idx="164">
                  <c:v>68912</c:v>
                </c:pt>
                <c:pt idx="165">
                  <c:v>68942</c:v>
                </c:pt>
                <c:pt idx="166">
                  <c:v>68973</c:v>
                </c:pt>
                <c:pt idx="167">
                  <c:v>69003</c:v>
                </c:pt>
                <c:pt idx="168">
                  <c:v>69034</c:v>
                </c:pt>
                <c:pt idx="169">
                  <c:v>69065</c:v>
                </c:pt>
                <c:pt idx="170">
                  <c:v>69093</c:v>
                </c:pt>
                <c:pt idx="171">
                  <c:v>69124</c:v>
                </c:pt>
                <c:pt idx="172">
                  <c:v>69154</c:v>
                </c:pt>
                <c:pt idx="173">
                  <c:v>69185</c:v>
                </c:pt>
                <c:pt idx="174">
                  <c:v>69215</c:v>
                </c:pt>
                <c:pt idx="175">
                  <c:v>69246</c:v>
                </c:pt>
                <c:pt idx="176">
                  <c:v>69277</c:v>
                </c:pt>
                <c:pt idx="177">
                  <c:v>69307</c:v>
                </c:pt>
                <c:pt idx="178">
                  <c:v>69338</c:v>
                </c:pt>
                <c:pt idx="179">
                  <c:v>69368</c:v>
                </c:pt>
                <c:pt idx="180">
                  <c:v>69399</c:v>
                </c:pt>
                <c:pt idx="181">
                  <c:v>69430</c:v>
                </c:pt>
                <c:pt idx="182">
                  <c:v>69458</c:v>
                </c:pt>
                <c:pt idx="183">
                  <c:v>69489</c:v>
                </c:pt>
                <c:pt idx="184">
                  <c:v>69519</c:v>
                </c:pt>
                <c:pt idx="185">
                  <c:v>69550</c:v>
                </c:pt>
                <c:pt idx="186">
                  <c:v>69580</c:v>
                </c:pt>
                <c:pt idx="187">
                  <c:v>69611</c:v>
                </c:pt>
                <c:pt idx="188">
                  <c:v>69642</c:v>
                </c:pt>
                <c:pt idx="189">
                  <c:v>69672</c:v>
                </c:pt>
                <c:pt idx="190">
                  <c:v>69703</c:v>
                </c:pt>
                <c:pt idx="191">
                  <c:v>69733</c:v>
                </c:pt>
                <c:pt idx="192">
                  <c:v>69764</c:v>
                </c:pt>
                <c:pt idx="193">
                  <c:v>69795</c:v>
                </c:pt>
                <c:pt idx="194">
                  <c:v>69823</c:v>
                </c:pt>
                <c:pt idx="195">
                  <c:v>69854</c:v>
                </c:pt>
                <c:pt idx="196">
                  <c:v>69884</c:v>
                </c:pt>
                <c:pt idx="197">
                  <c:v>69915</c:v>
                </c:pt>
                <c:pt idx="198">
                  <c:v>69945</c:v>
                </c:pt>
                <c:pt idx="199">
                  <c:v>69976</c:v>
                </c:pt>
                <c:pt idx="200">
                  <c:v>70007</c:v>
                </c:pt>
                <c:pt idx="201">
                  <c:v>70037</c:v>
                </c:pt>
                <c:pt idx="202">
                  <c:v>70068</c:v>
                </c:pt>
                <c:pt idx="203">
                  <c:v>70098</c:v>
                </c:pt>
                <c:pt idx="204">
                  <c:v>70129</c:v>
                </c:pt>
                <c:pt idx="205">
                  <c:v>70160</c:v>
                </c:pt>
                <c:pt idx="206">
                  <c:v>70189</c:v>
                </c:pt>
                <c:pt idx="207">
                  <c:v>70220</c:v>
                </c:pt>
                <c:pt idx="208">
                  <c:v>70250</c:v>
                </c:pt>
                <c:pt idx="209">
                  <c:v>70281</c:v>
                </c:pt>
                <c:pt idx="210">
                  <c:v>70311</c:v>
                </c:pt>
                <c:pt idx="211">
                  <c:v>70342</c:v>
                </c:pt>
                <c:pt idx="212">
                  <c:v>70373</c:v>
                </c:pt>
                <c:pt idx="213">
                  <c:v>70403</c:v>
                </c:pt>
                <c:pt idx="214">
                  <c:v>70434</c:v>
                </c:pt>
                <c:pt idx="215">
                  <c:v>70464</c:v>
                </c:pt>
                <c:pt idx="216">
                  <c:v>70495</c:v>
                </c:pt>
                <c:pt idx="217">
                  <c:v>70526</c:v>
                </c:pt>
                <c:pt idx="218">
                  <c:v>70554</c:v>
                </c:pt>
                <c:pt idx="219">
                  <c:v>70585</c:v>
                </c:pt>
                <c:pt idx="220">
                  <c:v>70615</c:v>
                </c:pt>
                <c:pt idx="221">
                  <c:v>70646</c:v>
                </c:pt>
                <c:pt idx="222">
                  <c:v>70676</c:v>
                </c:pt>
                <c:pt idx="223">
                  <c:v>70707</c:v>
                </c:pt>
                <c:pt idx="224">
                  <c:v>70738</c:v>
                </c:pt>
                <c:pt idx="225">
                  <c:v>70768</c:v>
                </c:pt>
                <c:pt idx="226">
                  <c:v>70799</c:v>
                </c:pt>
                <c:pt idx="227">
                  <c:v>70829</c:v>
                </c:pt>
                <c:pt idx="228">
                  <c:v>70860</c:v>
                </c:pt>
                <c:pt idx="229">
                  <c:v>70891</c:v>
                </c:pt>
                <c:pt idx="230">
                  <c:v>70919</c:v>
                </c:pt>
                <c:pt idx="231">
                  <c:v>70950</c:v>
                </c:pt>
                <c:pt idx="232">
                  <c:v>70980</c:v>
                </c:pt>
                <c:pt idx="233">
                  <c:v>71011</c:v>
                </c:pt>
                <c:pt idx="234">
                  <c:v>71041</c:v>
                </c:pt>
                <c:pt idx="235">
                  <c:v>71072</c:v>
                </c:pt>
                <c:pt idx="236">
                  <c:v>71103</c:v>
                </c:pt>
                <c:pt idx="237">
                  <c:v>71133</c:v>
                </c:pt>
                <c:pt idx="238">
                  <c:v>71164</c:v>
                </c:pt>
                <c:pt idx="239">
                  <c:v>71194</c:v>
                </c:pt>
                <c:pt idx="240">
                  <c:v>71225</c:v>
                </c:pt>
                <c:pt idx="241">
                  <c:v>71256</c:v>
                </c:pt>
                <c:pt idx="242">
                  <c:v>71284</c:v>
                </c:pt>
                <c:pt idx="243">
                  <c:v>71315</c:v>
                </c:pt>
                <c:pt idx="244">
                  <c:v>71345</c:v>
                </c:pt>
                <c:pt idx="245">
                  <c:v>71376</c:v>
                </c:pt>
                <c:pt idx="246">
                  <c:v>71406</c:v>
                </c:pt>
                <c:pt idx="247">
                  <c:v>71437</c:v>
                </c:pt>
                <c:pt idx="248">
                  <c:v>71468</c:v>
                </c:pt>
                <c:pt idx="249">
                  <c:v>71498</c:v>
                </c:pt>
                <c:pt idx="250">
                  <c:v>71529</c:v>
                </c:pt>
                <c:pt idx="251">
                  <c:v>71559</c:v>
                </c:pt>
                <c:pt idx="252">
                  <c:v>71590</c:v>
                </c:pt>
                <c:pt idx="253">
                  <c:v>71621</c:v>
                </c:pt>
                <c:pt idx="254">
                  <c:v>71650</c:v>
                </c:pt>
                <c:pt idx="255">
                  <c:v>71681</c:v>
                </c:pt>
                <c:pt idx="256">
                  <c:v>71711</c:v>
                </c:pt>
                <c:pt idx="257">
                  <c:v>71742</c:v>
                </c:pt>
                <c:pt idx="258">
                  <c:v>71772</c:v>
                </c:pt>
                <c:pt idx="259">
                  <c:v>71803</c:v>
                </c:pt>
                <c:pt idx="260">
                  <c:v>71834</c:v>
                </c:pt>
                <c:pt idx="261">
                  <c:v>71864</c:v>
                </c:pt>
                <c:pt idx="262">
                  <c:v>71895</c:v>
                </c:pt>
                <c:pt idx="263">
                  <c:v>71925</c:v>
                </c:pt>
                <c:pt idx="264">
                  <c:v>71956</c:v>
                </c:pt>
                <c:pt idx="265">
                  <c:v>71987</c:v>
                </c:pt>
                <c:pt idx="266">
                  <c:v>72015</c:v>
                </c:pt>
                <c:pt idx="267">
                  <c:v>72046</c:v>
                </c:pt>
                <c:pt idx="268">
                  <c:v>72076</c:v>
                </c:pt>
                <c:pt idx="269">
                  <c:v>72107</c:v>
                </c:pt>
                <c:pt idx="270">
                  <c:v>72137</c:v>
                </c:pt>
                <c:pt idx="271">
                  <c:v>72168</c:v>
                </c:pt>
                <c:pt idx="272">
                  <c:v>72199</c:v>
                </c:pt>
                <c:pt idx="273">
                  <c:v>72229</c:v>
                </c:pt>
                <c:pt idx="274">
                  <c:v>72260</c:v>
                </c:pt>
                <c:pt idx="275">
                  <c:v>72290</c:v>
                </c:pt>
                <c:pt idx="276">
                  <c:v>72321</c:v>
                </c:pt>
                <c:pt idx="277">
                  <c:v>72352</c:v>
                </c:pt>
                <c:pt idx="278">
                  <c:v>72380</c:v>
                </c:pt>
                <c:pt idx="279">
                  <c:v>72411</c:v>
                </c:pt>
                <c:pt idx="280">
                  <c:v>72441</c:v>
                </c:pt>
                <c:pt idx="281">
                  <c:v>72472</c:v>
                </c:pt>
                <c:pt idx="282">
                  <c:v>72502</c:v>
                </c:pt>
                <c:pt idx="283">
                  <c:v>72533</c:v>
                </c:pt>
                <c:pt idx="284">
                  <c:v>72564</c:v>
                </c:pt>
                <c:pt idx="285">
                  <c:v>72594</c:v>
                </c:pt>
                <c:pt idx="286">
                  <c:v>72625</c:v>
                </c:pt>
                <c:pt idx="287">
                  <c:v>72655</c:v>
                </c:pt>
                <c:pt idx="288">
                  <c:v>72686</c:v>
                </c:pt>
                <c:pt idx="289">
                  <c:v>72717</c:v>
                </c:pt>
                <c:pt idx="290">
                  <c:v>72745</c:v>
                </c:pt>
                <c:pt idx="291">
                  <c:v>72776</c:v>
                </c:pt>
                <c:pt idx="292">
                  <c:v>72806</c:v>
                </c:pt>
                <c:pt idx="293">
                  <c:v>72837</c:v>
                </c:pt>
                <c:pt idx="294">
                  <c:v>72867</c:v>
                </c:pt>
                <c:pt idx="295">
                  <c:v>72898</c:v>
                </c:pt>
                <c:pt idx="296">
                  <c:v>72929</c:v>
                </c:pt>
                <c:pt idx="297">
                  <c:v>72959</c:v>
                </c:pt>
                <c:pt idx="298">
                  <c:v>72990</c:v>
                </c:pt>
                <c:pt idx="299">
                  <c:v>73020</c:v>
                </c:pt>
                <c:pt idx="300">
                  <c:v>73051</c:v>
                </c:pt>
                <c:pt idx="301">
                  <c:v>73082</c:v>
                </c:pt>
                <c:pt idx="302">
                  <c:v>73110</c:v>
                </c:pt>
                <c:pt idx="303">
                  <c:v>73141</c:v>
                </c:pt>
                <c:pt idx="304">
                  <c:v>73171</c:v>
                </c:pt>
                <c:pt idx="305">
                  <c:v>73202</c:v>
                </c:pt>
                <c:pt idx="306">
                  <c:v>73232</c:v>
                </c:pt>
                <c:pt idx="307">
                  <c:v>73263</c:v>
                </c:pt>
                <c:pt idx="308">
                  <c:v>73294</c:v>
                </c:pt>
                <c:pt idx="309">
                  <c:v>73324</c:v>
                </c:pt>
                <c:pt idx="310">
                  <c:v>73355</c:v>
                </c:pt>
                <c:pt idx="311">
                  <c:v>73385</c:v>
                </c:pt>
                <c:pt idx="312">
                  <c:v>73416</c:v>
                </c:pt>
                <c:pt idx="313">
                  <c:v>73447</c:v>
                </c:pt>
                <c:pt idx="314">
                  <c:v>73475</c:v>
                </c:pt>
                <c:pt idx="315">
                  <c:v>73506</c:v>
                </c:pt>
                <c:pt idx="316">
                  <c:v>73536</c:v>
                </c:pt>
                <c:pt idx="317">
                  <c:v>73567</c:v>
                </c:pt>
                <c:pt idx="318">
                  <c:v>73597</c:v>
                </c:pt>
                <c:pt idx="319">
                  <c:v>73628</c:v>
                </c:pt>
                <c:pt idx="320">
                  <c:v>73659</c:v>
                </c:pt>
                <c:pt idx="321">
                  <c:v>73689</c:v>
                </c:pt>
                <c:pt idx="322">
                  <c:v>73720</c:v>
                </c:pt>
                <c:pt idx="323">
                  <c:v>73750</c:v>
                </c:pt>
                <c:pt idx="324">
                  <c:v>73781</c:v>
                </c:pt>
                <c:pt idx="325">
                  <c:v>73812</c:v>
                </c:pt>
                <c:pt idx="326">
                  <c:v>73840</c:v>
                </c:pt>
                <c:pt idx="327">
                  <c:v>73871</c:v>
                </c:pt>
                <c:pt idx="328">
                  <c:v>73901</c:v>
                </c:pt>
                <c:pt idx="329">
                  <c:v>73932</c:v>
                </c:pt>
                <c:pt idx="330">
                  <c:v>73962</c:v>
                </c:pt>
                <c:pt idx="331">
                  <c:v>73993</c:v>
                </c:pt>
                <c:pt idx="332">
                  <c:v>74024</c:v>
                </c:pt>
                <c:pt idx="333">
                  <c:v>74054</c:v>
                </c:pt>
                <c:pt idx="334">
                  <c:v>74085</c:v>
                </c:pt>
                <c:pt idx="335">
                  <c:v>74115</c:v>
                </c:pt>
                <c:pt idx="336">
                  <c:v>74146</c:v>
                </c:pt>
                <c:pt idx="337">
                  <c:v>74177</c:v>
                </c:pt>
                <c:pt idx="338">
                  <c:v>74205</c:v>
                </c:pt>
                <c:pt idx="339">
                  <c:v>74236</c:v>
                </c:pt>
                <c:pt idx="340">
                  <c:v>74266</c:v>
                </c:pt>
                <c:pt idx="341">
                  <c:v>74297</c:v>
                </c:pt>
                <c:pt idx="342">
                  <c:v>74327</c:v>
                </c:pt>
                <c:pt idx="343">
                  <c:v>74358</c:v>
                </c:pt>
                <c:pt idx="344">
                  <c:v>74389</c:v>
                </c:pt>
                <c:pt idx="345">
                  <c:v>74419</c:v>
                </c:pt>
                <c:pt idx="346">
                  <c:v>74450</c:v>
                </c:pt>
                <c:pt idx="347">
                  <c:v>74480</c:v>
                </c:pt>
                <c:pt idx="348">
                  <c:v>74511</c:v>
                </c:pt>
                <c:pt idx="349">
                  <c:v>74542</c:v>
                </c:pt>
                <c:pt idx="350">
                  <c:v>74571</c:v>
                </c:pt>
                <c:pt idx="351">
                  <c:v>74602</c:v>
                </c:pt>
                <c:pt idx="352">
                  <c:v>74632</c:v>
                </c:pt>
                <c:pt idx="353">
                  <c:v>74663</c:v>
                </c:pt>
                <c:pt idx="354">
                  <c:v>74693</c:v>
                </c:pt>
                <c:pt idx="355">
                  <c:v>74724</c:v>
                </c:pt>
                <c:pt idx="356">
                  <c:v>74755</c:v>
                </c:pt>
                <c:pt idx="357">
                  <c:v>74785</c:v>
                </c:pt>
                <c:pt idx="358">
                  <c:v>74816</c:v>
                </c:pt>
                <c:pt idx="359">
                  <c:v>74846</c:v>
                </c:pt>
                <c:pt idx="360">
                  <c:v>74877</c:v>
                </c:pt>
                <c:pt idx="361">
                  <c:v>74908</c:v>
                </c:pt>
                <c:pt idx="362">
                  <c:v>74936</c:v>
                </c:pt>
                <c:pt idx="363">
                  <c:v>74967</c:v>
                </c:pt>
                <c:pt idx="364">
                  <c:v>74997</c:v>
                </c:pt>
                <c:pt idx="365">
                  <c:v>75028</c:v>
                </c:pt>
                <c:pt idx="366">
                  <c:v>75058</c:v>
                </c:pt>
                <c:pt idx="367">
                  <c:v>75089</c:v>
                </c:pt>
                <c:pt idx="368">
                  <c:v>75120</c:v>
                </c:pt>
                <c:pt idx="369">
                  <c:v>75150</c:v>
                </c:pt>
                <c:pt idx="370">
                  <c:v>75181</c:v>
                </c:pt>
                <c:pt idx="371">
                  <c:v>75211</c:v>
                </c:pt>
                <c:pt idx="372">
                  <c:v>75242</c:v>
                </c:pt>
                <c:pt idx="373">
                  <c:v>75273</c:v>
                </c:pt>
                <c:pt idx="374">
                  <c:v>75301</c:v>
                </c:pt>
                <c:pt idx="375">
                  <c:v>75332</c:v>
                </c:pt>
                <c:pt idx="376">
                  <c:v>75362</c:v>
                </c:pt>
                <c:pt idx="377">
                  <c:v>75393</c:v>
                </c:pt>
                <c:pt idx="378">
                  <c:v>75423</c:v>
                </c:pt>
                <c:pt idx="379">
                  <c:v>75454</c:v>
                </c:pt>
                <c:pt idx="380">
                  <c:v>75485</c:v>
                </c:pt>
                <c:pt idx="381">
                  <c:v>75515</c:v>
                </c:pt>
                <c:pt idx="382">
                  <c:v>75546</c:v>
                </c:pt>
                <c:pt idx="383">
                  <c:v>75576</c:v>
                </c:pt>
                <c:pt idx="384">
                  <c:v>75607</c:v>
                </c:pt>
                <c:pt idx="385">
                  <c:v>75638</c:v>
                </c:pt>
                <c:pt idx="386">
                  <c:v>75666</c:v>
                </c:pt>
                <c:pt idx="387">
                  <c:v>75697</c:v>
                </c:pt>
                <c:pt idx="388">
                  <c:v>75727</c:v>
                </c:pt>
                <c:pt idx="389">
                  <c:v>75758</c:v>
                </c:pt>
                <c:pt idx="390">
                  <c:v>75788</c:v>
                </c:pt>
                <c:pt idx="391">
                  <c:v>75819</c:v>
                </c:pt>
                <c:pt idx="392">
                  <c:v>75850</c:v>
                </c:pt>
                <c:pt idx="393">
                  <c:v>75880</c:v>
                </c:pt>
                <c:pt idx="394">
                  <c:v>75911</c:v>
                </c:pt>
                <c:pt idx="395">
                  <c:v>75941</c:v>
                </c:pt>
                <c:pt idx="396">
                  <c:v>75972</c:v>
                </c:pt>
                <c:pt idx="397">
                  <c:v>76003</c:v>
                </c:pt>
                <c:pt idx="398">
                  <c:v>76032</c:v>
                </c:pt>
                <c:pt idx="399">
                  <c:v>76063</c:v>
                </c:pt>
                <c:pt idx="400">
                  <c:v>76093</c:v>
                </c:pt>
                <c:pt idx="401">
                  <c:v>76124</c:v>
                </c:pt>
                <c:pt idx="402">
                  <c:v>76154</c:v>
                </c:pt>
                <c:pt idx="403">
                  <c:v>76185</c:v>
                </c:pt>
                <c:pt idx="404">
                  <c:v>76216</c:v>
                </c:pt>
                <c:pt idx="405">
                  <c:v>76246</c:v>
                </c:pt>
                <c:pt idx="406">
                  <c:v>76277</c:v>
                </c:pt>
                <c:pt idx="407">
                  <c:v>76307</c:v>
                </c:pt>
                <c:pt idx="408">
                  <c:v>76338</c:v>
                </c:pt>
                <c:pt idx="409">
                  <c:v>76369</c:v>
                </c:pt>
                <c:pt idx="410">
                  <c:v>76397</c:v>
                </c:pt>
                <c:pt idx="411">
                  <c:v>76428</c:v>
                </c:pt>
                <c:pt idx="412">
                  <c:v>76458</c:v>
                </c:pt>
                <c:pt idx="413">
                  <c:v>76489</c:v>
                </c:pt>
                <c:pt idx="414">
                  <c:v>76519</c:v>
                </c:pt>
                <c:pt idx="415">
                  <c:v>76550</c:v>
                </c:pt>
                <c:pt idx="416">
                  <c:v>76581</c:v>
                </c:pt>
                <c:pt idx="417">
                  <c:v>76611</c:v>
                </c:pt>
                <c:pt idx="418">
                  <c:v>76642</c:v>
                </c:pt>
                <c:pt idx="419">
                  <c:v>76672</c:v>
                </c:pt>
                <c:pt idx="420">
                  <c:v>76703</c:v>
                </c:pt>
                <c:pt idx="421">
                  <c:v>76734</c:v>
                </c:pt>
                <c:pt idx="422">
                  <c:v>76762</c:v>
                </c:pt>
                <c:pt idx="423">
                  <c:v>76793</c:v>
                </c:pt>
                <c:pt idx="424">
                  <c:v>76823</c:v>
                </c:pt>
                <c:pt idx="425">
                  <c:v>76854</c:v>
                </c:pt>
                <c:pt idx="426">
                  <c:v>76884</c:v>
                </c:pt>
                <c:pt idx="427">
                  <c:v>76915</c:v>
                </c:pt>
                <c:pt idx="428">
                  <c:v>76946</c:v>
                </c:pt>
                <c:pt idx="429">
                  <c:v>76976</c:v>
                </c:pt>
                <c:pt idx="430">
                  <c:v>77007</c:v>
                </c:pt>
                <c:pt idx="431">
                  <c:v>77037</c:v>
                </c:pt>
                <c:pt idx="432">
                  <c:v>77068</c:v>
                </c:pt>
                <c:pt idx="433">
                  <c:v>77099</c:v>
                </c:pt>
                <c:pt idx="434">
                  <c:v>77127</c:v>
                </c:pt>
                <c:pt idx="435">
                  <c:v>77158</c:v>
                </c:pt>
                <c:pt idx="436">
                  <c:v>77188</c:v>
                </c:pt>
                <c:pt idx="437">
                  <c:v>77219</c:v>
                </c:pt>
                <c:pt idx="438">
                  <c:v>77249</c:v>
                </c:pt>
                <c:pt idx="439">
                  <c:v>77280</c:v>
                </c:pt>
                <c:pt idx="440">
                  <c:v>77311</c:v>
                </c:pt>
                <c:pt idx="441">
                  <c:v>77341</c:v>
                </c:pt>
                <c:pt idx="442">
                  <c:v>77372</c:v>
                </c:pt>
                <c:pt idx="443">
                  <c:v>77402</c:v>
                </c:pt>
                <c:pt idx="444">
                  <c:v>77433</c:v>
                </c:pt>
                <c:pt idx="445">
                  <c:v>77464</c:v>
                </c:pt>
                <c:pt idx="446">
                  <c:v>77493</c:v>
                </c:pt>
                <c:pt idx="447">
                  <c:v>77524</c:v>
                </c:pt>
                <c:pt idx="448">
                  <c:v>77554</c:v>
                </c:pt>
                <c:pt idx="449">
                  <c:v>77585</c:v>
                </c:pt>
                <c:pt idx="450">
                  <c:v>77615</c:v>
                </c:pt>
                <c:pt idx="451">
                  <c:v>77646</c:v>
                </c:pt>
                <c:pt idx="452">
                  <c:v>77677</c:v>
                </c:pt>
                <c:pt idx="453">
                  <c:v>77707</c:v>
                </c:pt>
                <c:pt idx="454">
                  <c:v>77738</c:v>
                </c:pt>
                <c:pt idx="455">
                  <c:v>77768</c:v>
                </c:pt>
                <c:pt idx="456">
                  <c:v>77799</c:v>
                </c:pt>
                <c:pt idx="457">
                  <c:v>77830</c:v>
                </c:pt>
                <c:pt idx="458">
                  <c:v>77858</c:v>
                </c:pt>
                <c:pt idx="459">
                  <c:v>77889</c:v>
                </c:pt>
                <c:pt idx="460">
                  <c:v>77919</c:v>
                </c:pt>
                <c:pt idx="461">
                  <c:v>77950</c:v>
                </c:pt>
                <c:pt idx="462">
                  <c:v>77980</c:v>
                </c:pt>
                <c:pt idx="463">
                  <c:v>78011</c:v>
                </c:pt>
                <c:pt idx="464">
                  <c:v>78042</c:v>
                </c:pt>
                <c:pt idx="465">
                  <c:v>78072</c:v>
                </c:pt>
                <c:pt idx="466">
                  <c:v>78103</c:v>
                </c:pt>
                <c:pt idx="467">
                  <c:v>78133</c:v>
                </c:pt>
                <c:pt idx="468">
                  <c:v>78164</c:v>
                </c:pt>
                <c:pt idx="469">
                  <c:v>78195</c:v>
                </c:pt>
                <c:pt idx="470">
                  <c:v>78223</c:v>
                </c:pt>
                <c:pt idx="471">
                  <c:v>78254</c:v>
                </c:pt>
                <c:pt idx="472">
                  <c:v>78284</c:v>
                </c:pt>
                <c:pt idx="473">
                  <c:v>78315</c:v>
                </c:pt>
                <c:pt idx="474">
                  <c:v>78345</c:v>
                </c:pt>
                <c:pt idx="475">
                  <c:v>78376</c:v>
                </c:pt>
                <c:pt idx="476">
                  <c:v>78407</c:v>
                </c:pt>
                <c:pt idx="477">
                  <c:v>78437</c:v>
                </c:pt>
                <c:pt idx="478">
                  <c:v>78468</c:v>
                </c:pt>
                <c:pt idx="479">
                  <c:v>78498</c:v>
                </c:pt>
                <c:pt idx="480">
                  <c:v>78529</c:v>
                </c:pt>
                <c:pt idx="481">
                  <c:v>78560</c:v>
                </c:pt>
                <c:pt idx="482">
                  <c:v>78588</c:v>
                </c:pt>
                <c:pt idx="483">
                  <c:v>78619</c:v>
                </c:pt>
                <c:pt idx="484">
                  <c:v>78649</c:v>
                </c:pt>
                <c:pt idx="485">
                  <c:v>78680</c:v>
                </c:pt>
                <c:pt idx="486">
                  <c:v>78710</c:v>
                </c:pt>
                <c:pt idx="487">
                  <c:v>78741</c:v>
                </c:pt>
                <c:pt idx="488">
                  <c:v>78772</c:v>
                </c:pt>
                <c:pt idx="489">
                  <c:v>78802</c:v>
                </c:pt>
                <c:pt idx="490">
                  <c:v>78833</c:v>
                </c:pt>
                <c:pt idx="491">
                  <c:v>78863</c:v>
                </c:pt>
              </c:numCache>
            </c:numRef>
          </c:cat>
          <c:val>
            <c:numRef>
              <c:f>'Monthly Data'!$ALP$692:$ALP$1183</c:f>
              <c:numCache>
                <c:formatCode>General</c:formatCode>
                <c:ptCount val="492"/>
                <c:pt idx="83" formatCode="0.0">
                  <c:v>29.968123553446702</c:v>
                </c:pt>
                <c:pt idx="84" formatCode="0.0">
                  <c:v>23.020572735195955</c:v>
                </c:pt>
                <c:pt idx="85" formatCode="0.0">
                  <c:v>16.594360301822263</c:v>
                </c:pt>
                <c:pt idx="86" formatCode="0.0">
                  <c:v>10.50991690162985</c:v>
                </c:pt>
                <c:pt idx="87" formatCode="0.0">
                  <c:v>4.7089717369252782</c:v>
                </c:pt>
                <c:pt idx="88" formatCode="0.0">
                  <c:v>-0.73623121966701888</c:v>
                </c:pt>
                <c:pt idx="89" formatCode="0.0">
                  <c:v>-5.9028318490261427</c:v>
                </c:pt>
                <c:pt idx="90" formatCode="0.0">
                  <c:v>-10.843269951422712</c:v>
                </c:pt>
                <c:pt idx="91" formatCode="0.0">
                  <c:v>-15.586877551936738</c:v>
                </c:pt>
                <c:pt idx="92" formatCode="0.0">
                  <c:v>-20.068600965637913</c:v>
                </c:pt>
                <c:pt idx="93" formatCode="0.0">
                  <c:v>-24.326107968435778</c:v>
                </c:pt>
                <c:pt idx="94" formatCode="0.0">
                  <c:v>-28.364183861307851</c:v>
                </c:pt>
                <c:pt idx="95" formatCode="0.0">
                  <c:v>-32.215309558186377</c:v>
                </c:pt>
                <c:pt idx="96" formatCode="0.0">
                  <c:v>-34.007101043069383</c:v>
                </c:pt>
                <c:pt idx="97" formatCode="0.0">
                  <c:v>-36.015937474541118</c:v>
                </c:pt>
                <c:pt idx="98" formatCode="0.0">
                  <c:v>-38.144178534385574</c:v>
                </c:pt>
                <c:pt idx="99" formatCode="0.0">
                  <c:v>-40.421141455874398</c:v>
                </c:pt>
                <c:pt idx="100" formatCode="0.0">
                  <c:v>-42.838306500740387</c:v>
                </c:pt>
                <c:pt idx="101" formatCode="0.0">
                  <c:v>-45.398218355109798</c:v>
                </c:pt>
                <c:pt idx="102" formatCode="0.0">
                  <c:v>-48.136437725102887</c:v>
                </c:pt>
                <c:pt idx="103" formatCode="0.0">
                  <c:v>-51.048153624279152</c:v>
                </c:pt>
                <c:pt idx="104" formatCode="0.0">
                  <c:v>-54.174181716768274</c:v>
                </c:pt>
                <c:pt idx="105" formatCode="0.0">
                  <c:v>-57.555497354525734</c:v>
                </c:pt>
                <c:pt idx="106" formatCode="0.0">
                  <c:v>-61.190227646535128</c:v>
                </c:pt>
                <c:pt idx="107" formatCode="0.0">
                  <c:v>-65.062026172464783</c:v>
                </c:pt>
                <c:pt idx="108" formatCode="0.0">
                  <c:v>-62.01608747558339</c:v>
                </c:pt>
                <c:pt idx="109" formatCode="0.0">
                  <c:v>-58.579660273969104</c:v>
                </c:pt>
                <c:pt idx="110" formatCode="0.0">
                  <c:v>-54.708021648746922</c:v>
                </c:pt>
                <c:pt idx="111" formatCode="0.0">
                  <c:v>-50.331941853873801</c:v>
                </c:pt>
                <c:pt idx="112" formatCode="0.0">
                  <c:v>-45.301702177670542</c:v>
                </c:pt>
                <c:pt idx="113" formatCode="0.0">
                  <c:v>-39.488668780486833</c:v>
                </c:pt>
                <c:pt idx="114" formatCode="0.0">
                  <c:v>-32.683204137472813</c:v>
                </c:pt>
                <c:pt idx="115" formatCode="0.0">
                  <c:v>-24.595767153807344</c:v>
                </c:pt>
                <c:pt idx="116" formatCode="0.0">
                  <c:v>-14.842684913809819</c:v>
                </c:pt>
                <c:pt idx="117" formatCode="0.0">
                  <c:v>-2.7786041252196014</c:v>
                </c:pt>
                <c:pt idx="118" formatCode="0.0">
                  <c:v>12.445909274915778</c:v>
                </c:pt>
                <c:pt idx="119" formatCode="0.0">
                  <c:v>32.219105496029869</c:v>
                </c:pt>
                <c:pt idx="120" formatCode="0.0">
                  <c:v>28.306576991296964</c:v>
                </c:pt>
                <c:pt idx="121" formatCode="0.0">
                  <c:v>24.600748159841942</c:v>
                </c:pt>
                <c:pt idx="122" formatCode="0.0">
                  <c:v>21.07450440042669</c:v>
                </c:pt>
                <c:pt idx="123" formatCode="0.0">
                  <c:v>17.856439215694692</c:v>
                </c:pt>
                <c:pt idx="124" formatCode="0.0">
                  <c:v>14.70571463823569</c:v>
                </c:pt>
                <c:pt idx="125" formatCode="0.0">
                  <c:v>11.694492930908822</c:v>
                </c:pt>
                <c:pt idx="126" formatCode="0.0">
                  <c:v>8.8507459598261136</c:v>
                </c:pt>
                <c:pt idx="127" formatCode="0.0">
                  <c:v>6.111832535097534</c:v>
                </c:pt>
                <c:pt idx="128" formatCode="0.0">
                  <c:v>3.5840050984274399</c:v>
                </c:pt>
                <c:pt idx="129" formatCode="0.0">
                  <c:v>1.021260771467297</c:v>
                </c:pt>
                <c:pt idx="130" formatCode="0.0">
                  <c:v>-1.4240110276796543</c:v>
                </c:pt>
                <c:pt idx="131" formatCode="0.0">
                  <c:v>-3.8255133300484374</c:v>
                </c:pt>
                <c:pt idx="132" formatCode="0.0">
                  <c:v>-0.97363967568485066</c:v>
                </c:pt>
                <c:pt idx="133" formatCode="0.0">
                  <c:v>1.9458871389283559</c:v>
                </c:pt>
                <c:pt idx="134" formatCode="0.0">
                  <c:v>4.8877167888023081</c:v>
                </c:pt>
                <c:pt idx="135" formatCode="0.0">
                  <c:v>7.7591415778663304</c:v>
                </c:pt>
                <c:pt idx="136" formatCode="0.0">
                  <c:v>10.702978478938178</c:v>
                </c:pt>
                <c:pt idx="137" formatCode="0.0">
                  <c:v>13.659695215058406</c:v>
                </c:pt>
                <c:pt idx="138" formatCode="0.0">
                  <c:v>16.61445280160126</c:v>
                </c:pt>
                <c:pt idx="139" formatCode="0.0">
                  <c:v>19.601853924486406</c:v>
                </c:pt>
                <c:pt idx="140" formatCode="0.0">
                  <c:v>22.469470589365656</c:v>
                </c:pt>
                <c:pt idx="141" formatCode="0.0">
                  <c:v>25.48314406057284</c:v>
                </c:pt>
                <c:pt idx="142" formatCode="0.0">
                  <c:v>28.512664060560041</c:v>
                </c:pt>
                <c:pt idx="143" formatCode="0.0">
                  <c:v>31.593178844931742</c:v>
                </c:pt>
                <c:pt idx="144" formatCode="0.0">
                  <c:v>30.45063253162067</c:v>
                </c:pt>
                <c:pt idx="145" formatCode="0.0">
                  <c:v>29.352315678297373</c:v>
                </c:pt>
                <c:pt idx="146" formatCode="0.0">
                  <c:v>28.332810927112348</c:v>
                </c:pt>
                <c:pt idx="147" formatCode="0.0">
                  <c:v>27.370637978475472</c:v>
                </c:pt>
                <c:pt idx="148" formatCode="0.0">
                  <c:v>26.447406213774727</c:v>
                </c:pt>
                <c:pt idx="149" formatCode="0.0">
                  <c:v>25.618578481601602</c:v>
                </c:pt>
                <c:pt idx="150" formatCode="0.0">
                  <c:v>24.817339805516283</c:v>
                </c:pt>
                <c:pt idx="151" formatCode="0.0">
                  <c:v>24.024211798153132</c:v>
                </c:pt>
                <c:pt idx="152" formatCode="0.0">
                  <c:v>23.300948433734561</c:v>
                </c:pt>
                <c:pt idx="153" formatCode="0.0">
                  <c:v>22.682143661832583</c:v>
                </c:pt>
                <c:pt idx="154" formatCode="0.0">
                  <c:v>22.098400519635476</c:v>
                </c:pt>
                <c:pt idx="155" formatCode="0.0">
                  <c:v>21.538105994837693</c:v>
                </c:pt>
                <c:pt idx="156" formatCode="0.0">
                  <c:v>16.315504395474804</c:v>
                </c:pt>
                <c:pt idx="157" formatCode="0.0">
                  <c:v>11.21187710492957</c:v>
                </c:pt>
                <c:pt idx="158" formatCode="0.0">
                  <c:v>6.2530944342588271</c:v>
                </c:pt>
                <c:pt idx="159" formatCode="0.0">
                  <c:v>1.5069616710641185</c:v>
                </c:pt>
                <c:pt idx="160" formatCode="0.0">
                  <c:v>-3.1085688734101353</c:v>
                </c:pt>
                <c:pt idx="161" formatCode="0.0">
                  <c:v>-7.6217929044950381</c:v>
                </c:pt>
                <c:pt idx="162" formatCode="0.0">
                  <c:v>-11.986962449984659</c:v>
                </c:pt>
                <c:pt idx="163" formatCode="0.0">
                  <c:v>-16.20292477338144</c:v>
                </c:pt>
                <c:pt idx="164" formatCode="0.0">
                  <c:v>-20.299838527587596</c:v>
                </c:pt>
                <c:pt idx="165" formatCode="0.0">
                  <c:v>-24.332203766508087</c:v>
                </c:pt>
                <c:pt idx="166" formatCode="0.0">
                  <c:v>-28.246570021030266</c:v>
                </c:pt>
                <c:pt idx="167" formatCode="0.0">
                  <c:v>-32.053168265818314</c:v>
                </c:pt>
                <c:pt idx="168" formatCode="0.0">
                  <c:v>-29.573639388847965</c:v>
                </c:pt>
                <c:pt idx="169" formatCode="0.0">
                  <c:v>-26.94961603908132</c:v>
                </c:pt>
                <c:pt idx="170" formatCode="0.0">
                  <c:v>-24.167080410167742</c:v>
                </c:pt>
                <c:pt idx="171" formatCode="0.0">
                  <c:v>-21.227970890740906</c:v>
                </c:pt>
                <c:pt idx="172" formatCode="0.0">
                  <c:v>-18.122033395975023</c:v>
                </c:pt>
                <c:pt idx="173" formatCode="0.0">
                  <c:v>-14.828605716085079</c:v>
                </c:pt>
                <c:pt idx="174" formatCode="0.0">
                  <c:v>-11.289665610687337</c:v>
                </c:pt>
                <c:pt idx="175" formatCode="0.0">
                  <c:v>-7.5032219911557405</c:v>
                </c:pt>
                <c:pt idx="176" formatCode="0.0">
                  <c:v>-3.4400262114401272</c:v>
                </c:pt>
                <c:pt idx="177" formatCode="0.0">
                  <c:v>0.93982409674779888</c:v>
                </c:pt>
                <c:pt idx="178" formatCode="0.0">
                  <c:v>5.6428737905589657</c:v>
                </c:pt>
                <c:pt idx="179" formatCode="0.0">
                  <c:v>10.75322514351447</c:v>
                </c:pt>
                <c:pt idx="180" formatCode="0.0">
                  <c:v>11.711468957904231</c:v>
                </c:pt>
                <c:pt idx="181" formatCode="0.0">
                  <c:v>12.665633157065741</c:v>
                </c:pt>
                <c:pt idx="182" formatCode="0.0">
                  <c:v>13.583191893796069</c:v>
                </c:pt>
                <c:pt idx="183" formatCode="0.0">
                  <c:v>14.449663556207511</c:v>
                </c:pt>
                <c:pt idx="184" formatCode="0.0">
                  <c:v>15.389934027061102</c:v>
                </c:pt>
                <c:pt idx="185" formatCode="0.0">
                  <c:v>16.359082724890683</c:v>
                </c:pt>
                <c:pt idx="186" formatCode="0.0">
                  <c:v>17.245884477386312</c:v>
                </c:pt>
                <c:pt idx="187" formatCode="0.0">
                  <c:v>18.107020626826483</c:v>
                </c:pt>
                <c:pt idx="188" formatCode="0.0">
                  <c:v>18.950602732490779</c:v>
                </c:pt>
                <c:pt idx="189" formatCode="0.0">
                  <c:v>19.778350434049813</c:v>
                </c:pt>
                <c:pt idx="190" formatCode="0.0">
                  <c:v>20.60560105287945</c:v>
                </c:pt>
                <c:pt idx="191" formatCode="0.0">
                  <c:v>21.394943617333496</c:v>
                </c:pt>
                <c:pt idx="192" formatCode="0.0">
                  <c:v>20.874632517694465</c:v>
                </c:pt>
                <c:pt idx="193" formatCode="0.0">
                  <c:v>20.392568336598657</c:v>
                </c:pt>
                <c:pt idx="194" formatCode="0.0">
                  <c:v>19.962832661993829</c:v>
                </c:pt>
                <c:pt idx="195" formatCode="0.0">
                  <c:v>19.581945167564285</c:v>
                </c:pt>
                <c:pt idx="196" formatCode="0.0">
                  <c:v>19.124404438642912</c:v>
                </c:pt>
                <c:pt idx="197" formatCode="0.0">
                  <c:v>18.693758579640146</c:v>
                </c:pt>
                <c:pt idx="198" formatCode="0.0">
                  <c:v>18.332766496501335</c:v>
                </c:pt>
                <c:pt idx="199" formatCode="0.0">
                  <c:v>18.008640941269633</c:v>
                </c:pt>
                <c:pt idx="200" formatCode="0.0">
                  <c:v>17.710677959870097</c:v>
                </c:pt>
                <c:pt idx="201" formatCode="0.0">
                  <c:v>17.414499533191801</c:v>
                </c:pt>
                <c:pt idx="202" formatCode="0.0">
                  <c:v>17.143266452768472</c:v>
                </c:pt>
                <c:pt idx="203" formatCode="0.0">
                  <c:v>16.894554118407015</c:v>
                </c:pt>
                <c:pt idx="204" formatCode="0.0">
                  <c:v>20.661864274650725</c:v>
                </c:pt>
                <c:pt idx="205" formatCode="0.0">
                  <c:v>24.317692138807189</c:v>
                </c:pt>
                <c:pt idx="206" formatCode="0.0">
                  <c:v>27.842580711947406</c:v>
                </c:pt>
                <c:pt idx="207" formatCode="0.0">
                  <c:v>31.221170712314205</c:v>
                </c:pt>
                <c:pt idx="208" formatCode="0.0">
                  <c:v>34.578894017325553</c:v>
                </c:pt>
                <c:pt idx="209" formatCode="0.0">
                  <c:v>37.833501658877168</c:v>
                </c:pt>
                <c:pt idx="210" formatCode="0.0">
                  <c:v>40.976678721957256</c:v>
                </c:pt>
                <c:pt idx="211" formatCode="0.0">
                  <c:v>43.990204372764993</c:v>
                </c:pt>
                <c:pt idx="212" formatCode="0.0">
                  <c:v>46.950432144283099</c:v>
                </c:pt>
                <c:pt idx="213" formatCode="0.0">
                  <c:v>49.845885330807562</c:v>
                </c:pt>
                <c:pt idx="214" formatCode="0.0">
                  <c:v>52.647852050402491</c:v>
                </c:pt>
                <c:pt idx="215" formatCode="0.0">
                  <c:v>55.367872848332524</c:v>
                </c:pt>
                <c:pt idx="216" formatCode="0.0">
                  <c:v>43.474632917481955</c:v>
                </c:pt>
                <c:pt idx="217" formatCode="0.0">
                  <c:v>32.57930177763771</c:v>
                </c:pt>
                <c:pt idx="218" formatCode="0.0">
                  <c:v>22.605783542225396</c:v>
                </c:pt>
                <c:pt idx="219" formatCode="0.0">
                  <c:v>13.466215764729711</c:v>
                </c:pt>
                <c:pt idx="220" formatCode="0.0">
                  <c:v>4.980556766507064</c:v>
                </c:pt>
                <c:pt idx="221" formatCode="0.0">
                  <c:v>-2.8923939730635624</c:v>
                </c:pt>
                <c:pt idx="222" formatCode="0.0">
                  <c:v>-10.223520914406564</c:v>
                </c:pt>
                <c:pt idx="223" formatCode="0.0">
                  <c:v>-17.028527756505767</c:v>
                </c:pt>
                <c:pt idx="224" formatCode="0.0">
                  <c:v>-23.410120787203255</c:v>
                </c:pt>
                <c:pt idx="225" formatCode="0.0">
                  <c:v>-29.370038282571343</c:v>
                </c:pt>
                <c:pt idx="226" formatCode="0.0">
                  <c:v>-34.964411828602053</c:v>
                </c:pt>
                <c:pt idx="227" formatCode="0.0">
                  <c:v>-40.21901531841786</c:v>
                </c:pt>
                <c:pt idx="228" formatCode="0.0">
                  <c:v>-39.161332630249355</c:v>
                </c:pt>
                <c:pt idx="229" formatCode="0.0">
                  <c:v>-38.017904463934713</c:v>
                </c:pt>
                <c:pt idx="230" formatCode="0.0">
                  <c:v>-36.795033607349694</c:v>
                </c:pt>
                <c:pt idx="231" formatCode="0.0">
                  <c:v>-35.495653085004719</c:v>
                </c:pt>
                <c:pt idx="232" formatCode="0.0">
                  <c:v>-34.098361541738058</c:v>
                </c:pt>
                <c:pt idx="233" formatCode="0.0">
                  <c:v>-32.599071960285912</c:v>
                </c:pt>
                <c:pt idx="234" formatCode="0.0">
                  <c:v>-30.944567533532691</c:v>
                </c:pt>
                <c:pt idx="235" formatCode="0.0">
                  <c:v>-29.156016418368949</c:v>
                </c:pt>
                <c:pt idx="236" formatCode="0.0">
                  <c:v>-27.19939517863935</c:v>
                </c:pt>
                <c:pt idx="237" formatCode="0.0">
                  <c:v>-25.035188567056352</c:v>
                </c:pt>
                <c:pt idx="238" formatCode="0.0">
                  <c:v>-22.620623549786913</c:v>
                </c:pt>
                <c:pt idx="239" formatCode="0.0">
                  <c:v>-19.95099165177551</c:v>
                </c:pt>
                <c:pt idx="240" formatCode="0.0">
                  <c:v>-16.807634347673442</c:v>
                </c:pt>
                <c:pt idx="241" formatCode="0.0">
                  <c:v>-13.56661484318785</c:v>
                </c:pt>
                <c:pt idx="242" formatCode="0.0">
                  <c:v>-10.211116080792536</c:v>
                </c:pt>
                <c:pt idx="243" formatCode="0.0">
                  <c:v>-6.7279255926712977</c:v>
                </c:pt>
                <c:pt idx="244" formatCode="0.0">
                  <c:v>-3.1026807796992273</c:v>
                </c:pt>
                <c:pt idx="245" formatCode="0.0">
                  <c:v>0.67986160409276408</c:v>
                </c:pt>
                <c:pt idx="246" formatCode="0.0">
                  <c:v>4.5677540093078193</c:v>
                </c:pt>
                <c:pt idx="247" formatCode="0.0">
                  <c:v>8.614336717490616</c:v>
                </c:pt>
                <c:pt idx="248" formatCode="0.0">
                  <c:v>12.86343483180103</c:v>
                </c:pt>
                <c:pt idx="249" formatCode="0.0">
                  <c:v>17.152289036650899</c:v>
                </c:pt>
                <c:pt idx="250" formatCode="0.0">
                  <c:v>21.560932831475284</c:v>
                </c:pt>
                <c:pt idx="251" formatCode="0.0">
                  <c:v>26.185247393668405</c:v>
                </c:pt>
                <c:pt idx="252" formatCode="0.0">
                  <c:v>20.141733403614381</c:v>
                </c:pt>
                <c:pt idx="253" formatCode="0.0">
                  <c:v>14.365692352649688</c:v>
                </c:pt>
                <c:pt idx="254" formatCode="0.0">
                  <c:v>8.8297259547200184</c:v>
                </c:pt>
                <c:pt idx="255" formatCode="0.0">
                  <c:v>3.5323787397133941</c:v>
                </c:pt>
                <c:pt idx="256" formatCode="0.0">
                  <c:v>-1.5403246833178059</c:v>
                </c:pt>
                <c:pt idx="257" formatCode="0.0">
                  <c:v>-6.4173922089900941</c:v>
                </c:pt>
                <c:pt idx="258" formatCode="0.0">
                  <c:v>-11.075019988590185</c:v>
                </c:pt>
                <c:pt idx="259" formatCode="0.0">
                  <c:v>-15.564871363262924</c:v>
                </c:pt>
                <c:pt idx="260" formatCode="0.0">
                  <c:v>-19.917024120921923</c:v>
                </c:pt>
                <c:pt idx="261" formatCode="0.0">
                  <c:v>-24.00722264177152</c:v>
                </c:pt>
                <c:pt idx="262" formatCode="0.0">
                  <c:v>-27.909846181908676</c:v>
                </c:pt>
                <c:pt idx="263" formatCode="0.0">
                  <c:v>-31.699293650511876</c:v>
                </c:pt>
                <c:pt idx="264" formatCode="0.0">
                  <c:v>-27.970765106463858</c:v>
                </c:pt>
                <c:pt idx="265" formatCode="0.0">
                  <c:v>-24.026047570250086</c:v>
                </c:pt>
                <c:pt idx="266" formatCode="0.0">
                  <c:v>-19.855785971911189</c:v>
                </c:pt>
                <c:pt idx="267" formatCode="0.0">
                  <c:v>-15.437550286434615</c:v>
                </c:pt>
                <c:pt idx="268" formatCode="0.0">
                  <c:v>-10.737977969934121</c:v>
                </c:pt>
                <c:pt idx="269" formatCode="0.0">
                  <c:v>-5.7448638152075091</c:v>
                </c:pt>
                <c:pt idx="270" formatCode="0.0">
                  <c:v>-0.44145733884842286</c:v>
                </c:pt>
                <c:pt idx="271" formatCode="0.0">
                  <c:v>5.2305399892863562</c:v>
                </c:pt>
                <c:pt idx="272" formatCode="0.0">
                  <c:v>11.291038740637191</c:v>
                </c:pt>
                <c:pt idx="273" formatCode="0.0">
                  <c:v>17.737148285904141</c:v>
                </c:pt>
                <c:pt idx="274" formatCode="0.0">
                  <c:v>24.603086644925497</c:v>
                </c:pt>
                <c:pt idx="275" formatCode="0.0">
                  <c:v>32.006675886880998</c:v>
                </c:pt>
                <c:pt idx="276" formatCode="0.0">
                  <c:v>21.973429533812919</c:v>
                </c:pt>
                <c:pt idx="277" formatCode="0.0">
                  <c:v>12.416025894219771</c:v>
                </c:pt>
                <c:pt idx="278" formatCode="0.0">
                  <c:v>3.3213470644466838</c:v>
                </c:pt>
                <c:pt idx="279" formatCode="0.0">
                  <c:v>-5.3546193223543384</c:v>
                </c:pt>
                <c:pt idx="280" formatCode="0.0">
                  <c:v>-13.664157932284709</c:v>
                </c:pt>
                <c:pt idx="281" formatCode="0.0">
                  <c:v>-21.582398164763035</c:v>
                </c:pt>
                <c:pt idx="282" formatCode="0.0">
                  <c:v>-29.158036202429358</c:v>
                </c:pt>
                <c:pt idx="283" formatCode="0.0">
                  <c:v>-36.400409693931536</c:v>
                </c:pt>
                <c:pt idx="284" formatCode="0.0">
                  <c:v>-43.327810608790649</c:v>
                </c:pt>
                <c:pt idx="285" formatCode="0.0">
                  <c:v>-49.985849545247383</c:v>
                </c:pt>
                <c:pt idx="286" formatCode="0.0">
                  <c:v>-56.381959178862139</c:v>
                </c:pt>
                <c:pt idx="287" formatCode="0.0">
                  <c:v>-62.521661849873688</c:v>
                </c:pt>
                <c:pt idx="288" formatCode="0.0">
                  <c:v>-61.694875302216978</c:v>
                </c:pt>
                <c:pt idx="289" formatCode="0.0">
                  <c:v>-60.77137019076315</c:v>
                </c:pt>
                <c:pt idx="290" formatCode="0.0">
                  <c:v>-59.728828961150811</c:v>
                </c:pt>
                <c:pt idx="291" formatCode="0.0">
                  <c:v>-58.556335114891887</c:v>
                </c:pt>
                <c:pt idx="292" formatCode="0.0">
                  <c:v>-57.217592914194555</c:v>
                </c:pt>
                <c:pt idx="293" formatCode="0.0">
                  <c:v>-55.675889547250392</c:v>
                </c:pt>
                <c:pt idx="294" formatCode="0.0">
                  <c:v>-53.870132754196206</c:v>
                </c:pt>
                <c:pt idx="295" formatCode="0.0">
                  <c:v>-51.753596833680668</c:v>
                </c:pt>
                <c:pt idx="296" formatCode="0.0">
                  <c:v>-49.209758172468696</c:v>
                </c:pt>
                <c:pt idx="297" formatCode="0.0">
                  <c:v>-46.104240554801102</c:v>
                </c:pt>
                <c:pt idx="298" formatCode="0.0">
                  <c:v>-42.217726366892741</c:v>
                </c:pt>
                <c:pt idx="299" formatCode="0.0">
                  <c:v>-37.257690885925413</c:v>
                </c:pt>
                <c:pt idx="383" formatCode="0.0">
                  <c:v>6.091115299997881</c:v>
                </c:pt>
                <c:pt idx="384" formatCode="0.0">
                  <c:v>8.2967058012598045</c:v>
                </c:pt>
                <c:pt idx="385" formatCode="0.0">
                  <c:v>10.51146394100499</c:v>
                </c:pt>
                <c:pt idx="386" formatCode="0.0">
                  <c:v>12.708820125775389</c:v>
                </c:pt>
                <c:pt idx="387" formatCode="0.0">
                  <c:v>14.888707623211417</c:v>
                </c:pt>
                <c:pt idx="388" formatCode="0.0">
                  <c:v>17.04346453323484</c:v>
                </c:pt>
                <c:pt idx="389" formatCode="0.0">
                  <c:v>19.214429216883971</c:v>
                </c:pt>
                <c:pt idx="390" formatCode="0.0">
                  <c:v>21.218495637744653</c:v>
                </c:pt>
                <c:pt idx="391" formatCode="0.0">
                  <c:v>23.291404392610431</c:v>
                </c:pt>
                <c:pt idx="392" formatCode="0.0">
                  <c:v>25.381576540497775</c:v>
                </c:pt>
                <c:pt idx="393" formatCode="0.0">
                  <c:v>27.344015042756652</c:v>
                </c:pt>
                <c:pt idx="394" formatCode="0.0">
                  <c:v>29.45256134952885</c:v>
                </c:pt>
                <c:pt idx="395" formatCode="0.0">
                  <c:v>31.557977626651081</c:v>
                </c:pt>
                <c:pt idx="396" formatCode="0.0">
                  <c:v>27.35561001863698</c:v>
                </c:pt>
                <c:pt idx="397" formatCode="0.0">
                  <c:v>23.360182594133036</c:v>
                </c:pt>
                <c:pt idx="398" formatCode="0.0">
                  <c:v>19.542808066222833</c:v>
                </c:pt>
                <c:pt idx="399" formatCode="0.0">
                  <c:v>15.861850330584559</c:v>
                </c:pt>
                <c:pt idx="400" formatCode="0.0">
                  <c:v>12.340318523016407</c:v>
                </c:pt>
                <c:pt idx="401" formatCode="0.0">
                  <c:v>8.9710046549026146</c:v>
                </c:pt>
                <c:pt idx="402" formatCode="0.0">
                  <c:v>5.7821116780450268</c:v>
                </c:pt>
                <c:pt idx="403" formatCode="0.0">
                  <c:v>2.6638713595497734</c:v>
                </c:pt>
                <c:pt idx="404" formatCode="0.0">
                  <c:v>-0.3659293283362075</c:v>
                </c:pt>
                <c:pt idx="405" formatCode="0.0">
                  <c:v>-3.2660908653825231</c:v>
                </c:pt>
                <c:pt idx="406" formatCode="0.0">
                  <c:v>-6.058939418692816</c:v>
                </c:pt>
                <c:pt idx="407" formatCode="0.0">
                  <c:v>-8.7801337848429455</c:v>
                </c:pt>
                <c:pt idx="408" formatCode="0.0">
                  <c:v>-11.823227756621591</c:v>
                </c:pt>
                <c:pt idx="409" formatCode="0.0">
                  <c:v>-14.875453227874971</c:v>
                </c:pt>
                <c:pt idx="410" formatCode="0.0">
                  <c:v>-17.954305829542918</c:v>
                </c:pt>
                <c:pt idx="411" formatCode="0.0">
                  <c:v>-21.011757893498427</c:v>
                </c:pt>
                <c:pt idx="412" formatCode="0.0">
                  <c:v>-24.079664879058882</c:v>
                </c:pt>
                <c:pt idx="413" formatCode="0.0">
                  <c:v>-27.19219072338754</c:v>
                </c:pt>
                <c:pt idx="414" formatCode="0.0">
                  <c:v>-30.278341042560669</c:v>
                </c:pt>
                <c:pt idx="415" formatCode="0.0">
                  <c:v>-33.371031371031634</c:v>
                </c:pt>
                <c:pt idx="416" formatCode="0.0">
                  <c:v>-36.465365207682076</c:v>
                </c:pt>
                <c:pt idx="417" formatCode="0.0">
                  <c:v>-39.490885502996612</c:v>
                </c:pt>
                <c:pt idx="418" formatCode="0.0">
                  <c:v>-42.604243091321671</c:v>
                </c:pt>
                <c:pt idx="419" formatCode="0.0">
                  <c:v>-45.730723202993651</c:v>
                </c:pt>
                <c:pt idx="420" formatCode="0.0">
                  <c:v>-42.439202490824165</c:v>
                </c:pt>
                <c:pt idx="421" formatCode="0.0">
                  <c:v>-38.883860739470968</c:v>
                </c:pt>
                <c:pt idx="422" formatCode="0.0">
                  <c:v>-35.019311212468622</c:v>
                </c:pt>
                <c:pt idx="423" formatCode="0.0">
                  <c:v>-30.83233608660997</c:v>
                </c:pt>
                <c:pt idx="424" formatCode="0.0">
                  <c:v>-26.286756043824298</c:v>
                </c:pt>
                <c:pt idx="425" formatCode="0.0">
                  <c:v>-21.261125402202453</c:v>
                </c:pt>
                <c:pt idx="426" formatCode="0.0">
                  <c:v>-15.793912483209894</c:v>
                </c:pt>
                <c:pt idx="427" formatCode="0.0">
                  <c:v>-9.7448232026758177</c:v>
                </c:pt>
                <c:pt idx="428" formatCode="0.0">
                  <c:v>-3.0571041015279121</c:v>
                </c:pt>
                <c:pt idx="429" formatCode="0.0">
                  <c:v>4.2945026261062651</c:v>
                </c:pt>
                <c:pt idx="430" formatCode="0.0">
                  <c:v>12.638840705061426</c:v>
                </c:pt>
                <c:pt idx="431" formatCode="0.0">
                  <c:v>22.041748289921514</c:v>
                </c:pt>
                <c:pt idx="432" formatCode="0.0">
                  <c:v>22.583488752461278</c:v>
                </c:pt>
                <c:pt idx="433" formatCode="0.0">
                  <c:v>23.06648663688901</c:v>
                </c:pt>
                <c:pt idx="434" formatCode="0.0">
                  <c:v>23.501506654766757</c:v>
                </c:pt>
                <c:pt idx="435" formatCode="0.0">
                  <c:v>23.889778207464786</c:v>
                </c:pt>
                <c:pt idx="436" formatCode="0.0">
                  <c:v>24.309473726137213</c:v>
                </c:pt>
                <c:pt idx="437" formatCode="0.0">
                  <c:v>24.649250634156814</c:v>
                </c:pt>
                <c:pt idx="438" formatCode="0.0">
                  <c:v>24.991776984593088</c:v>
                </c:pt>
                <c:pt idx="439" formatCode="0.0">
                  <c:v>25.325540124390727</c:v>
                </c:pt>
                <c:pt idx="440" formatCode="0.0">
                  <c:v>25.659053481097985</c:v>
                </c:pt>
                <c:pt idx="441" formatCode="0.0">
                  <c:v>25.948929298208782</c:v>
                </c:pt>
                <c:pt idx="442" formatCode="0.0">
                  <c:v>26.17681029283132</c:v>
                </c:pt>
                <c:pt idx="443" formatCode="0.0">
                  <c:v>26.401296969560349</c:v>
                </c:pt>
                <c:pt idx="444" formatCode="0.0">
                  <c:v>28.484141774113738</c:v>
                </c:pt>
                <c:pt idx="445" formatCode="0.0">
                  <c:v>30.503872965672002</c:v>
                </c:pt>
                <c:pt idx="446" formatCode="0.0">
                  <c:v>32.477687501377858</c:v>
                </c:pt>
                <c:pt idx="447" formatCode="0.0">
                  <c:v>34.415095315346719</c:v>
                </c:pt>
                <c:pt idx="448" formatCode="0.0">
                  <c:v>36.261218627890315</c:v>
                </c:pt>
                <c:pt idx="449" formatCode="0.0">
                  <c:v>38.087308274687814</c:v>
                </c:pt>
                <c:pt idx="450" formatCode="0.0">
                  <c:v>39.85095512022653</c:v>
                </c:pt>
                <c:pt idx="451" formatCode="0.0">
                  <c:v>41.536844321667331</c:v>
                </c:pt>
                <c:pt idx="452" formatCode="0.0">
                  <c:v>43.189555338283412</c:v>
                </c:pt>
                <c:pt idx="453" formatCode="0.0">
                  <c:v>44.835146239368214</c:v>
                </c:pt>
                <c:pt idx="454" formatCode="0.0">
                  <c:v>46.441632962046981</c:v>
                </c:pt>
                <c:pt idx="455" formatCode="0.0">
                  <c:v>48.040093432375215</c:v>
                </c:pt>
                <c:pt idx="456" formatCode="0.0">
                  <c:v>43.327646785788005</c:v>
                </c:pt>
                <c:pt idx="457" formatCode="0.0">
                  <c:v>38.989237035106072</c:v>
                </c:pt>
                <c:pt idx="458" formatCode="0.0">
                  <c:v>34.958984618054444</c:v>
                </c:pt>
                <c:pt idx="459" formatCode="0.0">
                  <c:v>31.207901904841037</c:v>
                </c:pt>
                <c:pt idx="460" formatCode="0.0">
                  <c:v>27.708751592449119</c:v>
                </c:pt>
                <c:pt idx="461" formatCode="0.0">
                  <c:v>24.429725056367175</c:v>
                </c:pt>
                <c:pt idx="462" formatCode="0.0">
                  <c:v>21.395163516371824</c:v>
                </c:pt>
                <c:pt idx="463" formatCode="0.0">
                  <c:v>18.54403397327404</c:v>
                </c:pt>
                <c:pt idx="464" formatCode="0.0">
                  <c:v>15.81549264820012</c:v>
                </c:pt>
                <c:pt idx="465" formatCode="0.0">
                  <c:v>13.219040479397322</c:v>
                </c:pt>
                <c:pt idx="466" formatCode="0.0">
                  <c:v>10.774675407822414</c:v>
                </c:pt>
                <c:pt idx="467" formatCode="0.0">
                  <c:v>8.4264834971515086</c:v>
                </c:pt>
                <c:pt idx="468" formatCode="0.0">
                  <c:v>6.926599499630143</c:v>
                </c:pt>
                <c:pt idx="469" formatCode="0.0">
                  <c:v>5.4479476926939157</c:v>
                </c:pt>
                <c:pt idx="470" formatCode="0.0">
                  <c:v>3.989997173418331</c:v>
                </c:pt>
                <c:pt idx="471" formatCode="0.0">
                  <c:v>2.5583020291955734</c:v>
                </c:pt>
                <c:pt idx="472" formatCode="0.0">
                  <c:v>1.1518127818150674</c:v>
                </c:pt>
                <c:pt idx="473" formatCode="0.0">
                  <c:v>-0.23490725547743807</c:v>
                </c:pt>
                <c:pt idx="474" formatCode="0.0">
                  <c:v>-1.6163959269257759</c:v>
                </c:pt>
                <c:pt idx="475" formatCode="0.0">
                  <c:v>-2.9788214424265362</c:v>
                </c:pt>
                <c:pt idx="476" formatCode="0.0">
                  <c:v>-4.277602728434502</c:v>
                </c:pt>
                <c:pt idx="477" formatCode="0.0">
                  <c:v>-5.5394858284115855</c:v>
                </c:pt>
                <c:pt idx="478" formatCode="0.0">
                  <c:v>-6.7895858159756273</c:v>
                </c:pt>
                <c:pt idx="479" formatCode="0.0">
                  <c:v>-7.9999999999999858</c:v>
                </c:pt>
                <c:pt idx="480" formatCode="0.0">
                  <c:v>-6.5728349746359953</c:v>
                </c:pt>
                <c:pt idx="481" formatCode="0.0">
                  <c:v>-5.135051723969255</c:v>
                </c:pt>
                <c:pt idx="482" formatCode="0.0">
                  <c:v>-3.6818301607015513</c:v>
                </c:pt>
                <c:pt idx="483" formatCode="0.0">
                  <c:v>-2.2181896894111048</c:v>
                </c:pt>
                <c:pt idx="484" formatCode="0.0">
                  <c:v>-0.73912125803165907</c:v>
                </c:pt>
                <c:pt idx="485" formatCode="0.0">
                  <c:v>0.75547256790461859</c:v>
                </c:pt>
                <c:pt idx="486" formatCode="0.0">
                  <c:v>2.2656873821284194</c:v>
                </c:pt>
                <c:pt idx="487" formatCode="0.0">
                  <c:v>3.7971846676751113</c:v>
                </c:pt>
                <c:pt idx="488" formatCode="0.0">
                  <c:v>5.3276976432831589</c:v>
                </c:pt>
                <c:pt idx="489" formatCode="0.0">
                  <c:v>6.8678520946744044</c:v>
                </c:pt>
                <c:pt idx="490" formatCode="0.0">
                  <c:v>8.4291513685420369</c:v>
                </c:pt>
                <c:pt idx="491" formatCode="0.0">
                  <c:v>10.000000000000014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5971048"/>
        <c:axId val="235970656"/>
      </c:lineChart>
      <c:dateAx>
        <c:axId val="236333960"/>
        <c:scaling>
          <c:orientation val="minMax"/>
        </c:scaling>
        <c:delete val="0"/>
        <c:axPos val="b"/>
        <c:majorGridlines/>
        <c:numFmt formatCode="[$-409]mmm\-yy;@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sz="1050" b="1"/>
            </a:pPr>
            <a:endParaRPr lang="en-US"/>
          </a:p>
        </c:txPr>
        <c:crossAx val="236334352"/>
        <c:crossesAt val="-150"/>
        <c:auto val="1"/>
        <c:lblOffset val="100"/>
        <c:baseTimeUnit val="months"/>
        <c:majorUnit val="24"/>
        <c:majorTimeUnit val="months"/>
      </c:dateAx>
      <c:valAx>
        <c:axId val="236334352"/>
        <c:scaling>
          <c:orientation val="minMax"/>
          <c:max val="150"/>
          <c:min val="-15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C00000"/>
                    </a:solidFill>
                  </a:defRPr>
                </a:pPr>
                <a:r>
                  <a:rPr lang="en-US" sz="1050">
                    <a:solidFill>
                      <a:srgbClr val="C00000"/>
                    </a:solidFill>
                  </a:rPr>
                  <a:t>Leading Indicator </a:t>
                </a:r>
                <a:r>
                  <a:rPr lang="en-US" sz="1050" baseline="0">
                    <a:solidFill>
                      <a:srgbClr val="C00000"/>
                    </a:solidFill>
                  </a:rPr>
                  <a:t>(12-mo ROC)</a:t>
                </a:r>
                <a:endParaRPr lang="en-US" sz="1050">
                  <a:solidFill>
                    <a:srgbClr val="C00000"/>
                  </a:solidFill>
                </a:endParaRP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C00000"/>
                </a:solidFill>
              </a:defRPr>
            </a:pPr>
            <a:endParaRPr lang="en-US"/>
          </a:p>
        </c:txPr>
        <c:crossAx val="236333960"/>
        <c:crosses val="autoZero"/>
        <c:crossBetween val="between"/>
        <c:majorUnit val="25"/>
        <c:minorUnit val="1"/>
      </c:valAx>
      <c:valAx>
        <c:axId val="235970656"/>
        <c:scaling>
          <c:orientation val="minMax"/>
          <c:max val="90"/>
          <c:min val="-9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50">
                    <a:solidFill>
                      <a:srgbClr val="0070C0"/>
                    </a:solidFill>
                  </a:defRPr>
                </a:pPr>
                <a:r>
                  <a:rPr lang="en-US" sz="1050">
                    <a:solidFill>
                      <a:srgbClr val="0070C0"/>
                    </a:solidFill>
                  </a:rPr>
                  <a:t>Real Machine</a:t>
                </a:r>
                <a:r>
                  <a:rPr lang="en-US" sz="1050" baseline="0">
                    <a:solidFill>
                      <a:srgbClr val="0070C0"/>
                    </a:solidFill>
                  </a:rPr>
                  <a:t> Tool Consumption </a:t>
                </a:r>
                <a:r>
                  <a:rPr lang="en-US" sz="1050">
                    <a:solidFill>
                      <a:srgbClr val="0070C0"/>
                    </a:solidFill>
                  </a:rPr>
                  <a:t>(12-mo ROC)</a:t>
                </a:r>
              </a:p>
            </c:rich>
          </c:tx>
          <c:overlay val="0"/>
        </c:title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en-US"/>
          </a:p>
        </c:txPr>
        <c:crossAx val="235971048"/>
        <c:crosses val="max"/>
        <c:crossBetween val="between"/>
        <c:majorUnit val="15"/>
        <c:minorUnit val="5"/>
      </c:valAx>
      <c:dateAx>
        <c:axId val="235971048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35970656"/>
        <c:crossesAt val="-90"/>
        <c:auto val="1"/>
        <c:lblOffset val="100"/>
        <c:baseTimeUnit val="months"/>
      </c:date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'Forecast Accuracy'!$B$1</c:f>
              <c:strCache>
                <c:ptCount val="1"/>
                <c:pt idx="0">
                  <c:v>Equipment Survey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'Forecast Accuracy'!$A$2:$A$21</c:f>
              <c:numCache>
                <c:formatCode>0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'Forecast Accuracy'!$B$2:$B$21</c:f>
              <c:numCache>
                <c:formatCode>0.00%</c:formatCode>
                <c:ptCount val="20"/>
                <c:pt idx="0">
                  <c:v>-8.0199999999999994E-2</c:v>
                </c:pt>
                <c:pt idx="1">
                  <c:v>0.1265</c:v>
                </c:pt>
                <c:pt idx="2">
                  <c:v>-7.2999999999999995E-2</c:v>
                </c:pt>
                <c:pt idx="3">
                  <c:v>-0.1138</c:v>
                </c:pt>
                <c:pt idx="4">
                  <c:v>0.18179999999999999</c:v>
                </c:pt>
                <c:pt idx="5">
                  <c:v>-8.5300000000000001E-2</c:v>
                </c:pt>
                <c:pt idx="6">
                  <c:v>0.25619999999999998</c:v>
                </c:pt>
                <c:pt idx="7">
                  <c:v>0.55659999999999998</c:v>
                </c:pt>
                <c:pt idx="8">
                  <c:v>1.43E-2</c:v>
                </c:pt>
                <c:pt idx="9">
                  <c:v>-0.1661</c:v>
                </c:pt>
                <c:pt idx="10">
                  <c:v>-0.1013</c:v>
                </c:pt>
                <c:pt idx="11">
                  <c:v>4.1999999999999997E-3</c:v>
                </c:pt>
                <c:pt idx="12">
                  <c:v>1.5253910021239823E-2</c:v>
                </c:pt>
                <c:pt idx="13">
                  <c:v>0.16888459909286854</c:v>
                </c:pt>
                <c:pt idx="14">
                  <c:v>0.84598278184148434</c:v>
                </c:pt>
                <c:pt idx="15">
                  <c:v>1.0593047890119642E-2</c:v>
                </c:pt>
                <c:pt idx="16">
                  <c:v>-0.35747203238411673</c:v>
                </c:pt>
                <c:pt idx="17">
                  <c:v>-0.32334517355013187</c:v>
                </c:pt>
                <c:pt idx="18">
                  <c:v>-3.1014792411103831E-2</c:v>
                </c:pt>
                <c:pt idx="19">
                  <c:v>0.14284387743635704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'Forecast Accuracy'!$C$1</c:f>
              <c:strCache>
                <c:ptCount val="1"/>
                <c:pt idx="0">
                  <c:v>GBM Unit Forecast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'Forecast Accuracy'!$A$2:$A$21</c:f>
              <c:numCache>
                <c:formatCode>0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'Forecast Accuracy'!$C$2:$C$21</c:f>
              <c:numCache>
                <c:formatCode>General</c:formatCode>
                <c:ptCount val="20"/>
                <c:pt idx="11" formatCode="0.00%">
                  <c:v>-0.13900000000000001</c:v>
                </c:pt>
                <c:pt idx="12" formatCode="0.00%">
                  <c:v>-6.2100000000000002E-2</c:v>
                </c:pt>
                <c:pt idx="13" formatCode="0.00%">
                  <c:v>-5.7500000000000002E-2</c:v>
                </c:pt>
                <c:pt idx="14" formatCode="0.00%">
                  <c:v>0.71589999999999998</c:v>
                </c:pt>
                <c:pt idx="15" formatCode="0.00%">
                  <c:v>-0.36759999999999998</c:v>
                </c:pt>
                <c:pt idx="16" formatCode="0.00%">
                  <c:v>-0.26300000000000001</c:v>
                </c:pt>
                <c:pt idx="17" formatCode="0.00%">
                  <c:v>-0.1366</c:v>
                </c:pt>
                <c:pt idx="18" formatCode="0.00%">
                  <c:v>5.0900000000000001E-2</c:v>
                </c:pt>
                <c:pt idx="19" formatCode="0.00%">
                  <c:v>-4.3E-3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'Forecast Accuracy'!$D$1</c:f>
              <c:strCache>
                <c:ptCount val="1"/>
                <c:pt idx="0">
                  <c:v>Tooling and Workholding Survey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'Forecast Accuracy'!$A$2:$A$21</c:f>
              <c:numCache>
                <c:formatCode>0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'Forecast Accuracy'!$D$2:$D$21</c:f>
              <c:numCache>
                <c:formatCode>General</c:formatCode>
                <c:ptCount val="20"/>
                <c:pt idx="7" formatCode="0.00%">
                  <c:v>0.68743629156766295</c:v>
                </c:pt>
                <c:pt idx="8" formatCode="0.00%">
                  <c:v>0.56687013618606141</c:v>
                </c:pt>
                <c:pt idx="9" formatCode="0.00%">
                  <c:v>0.29672866183683277</c:v>
                </c:pt>
                <c:pt idx="10" formatCode="0.00%">
                  <c:v>0.34673196185501748</c:v>
                </c:pt>
                <c:pt idx="11" formatCode="0.00%">
                  <c:v>0.23582520511461988</c:v>
                </c:pt>
                <c:pt idx="12" formatCode="0.00%">
                  <c:v>0.18694070581983002</c:v>
                </c:pt>
                <c:pt idx="13" formatCode="0.00%">
                  <c:v>-0.26191990818304817</c:v>
                </c:pt>
                <c:pt idx="14" formatCode="0.00%">
                  <c:v>0.20047892884724591</c:v>
                </c:pt>
                <c:pt idx="15" formatCode="0.00%">
                  <c:v>-0.10209086330891379</c:v>
                </c:pt>
                <c:pt idx="16" formatCode="0.00%">
                  <c:v>-0.36004607905199243</c:v>
                </c:pt>
                <c:pt idx="17" formatCode="0.00%">
                  <c:v>-0.12712704037524947</c:v>
                </c:pt>
                <c:pt idx="18" formatCode="0.00%">
                  <c:v>0.29920161139107782</c:v>
                </c:pt>
                <c:pt idx="19" formatCode="0.00%">
                  <c:v>6.4310798946444286E-2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971832"/>
        <c:axId val="235972224"/>
      </c:lineChart>
      <c:catAx>
        <c:axId val="23597183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1"/>
        <c:majorTickMark val="in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235972224"/>
        <c:crossesAt val="-1.4"/>
        <c:auto val="1"/>
        <c:lblAlgn val="ctr"/>
        <c:lblOffset val="100"/>
        <c:noMultiLvlLbl val="0"/>
      </c:catAx>
      <c:valAx>
        <c:axId val="235972224"/>
        <c:scaling>
          <c:orientation val="minMax"/>
          <c:max val="1"/>
          <c:min val="-1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in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35971832"/>
        <c:crosses val="autoZero"/>
        <c:crossBetween val="between"/>
        <c:majorUnit val="0.2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46032-6B79-4CBA-B889-003CAE590EDC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1609C-EF4A-47F5-8F2B-6639CA91B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Money</a:t>
            </a:r>
            <a:r>
              <a:rPr lang="en-US" baseline="0" dirty="0" smtClean="0"/>
              <a:t> supply growing less than 10% since March 2012; first time since September 1990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Production growing at slowest annual rate since September 2009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Only five months since November 1995 where annual rate of growth in production has been slower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609C-EF4A-47F5-8F2B-6639CA91B6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67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Money supply has been decelerating</a:t>
            </a:r>
            <a:r>
              <a:rPr lang="en-US" baseline="0" dirty="0" smtClean="0"/>
              <a:t> since June 2013 and </a:t>
            </a:r>
            <a:r>
              <a:rPr lang="en-US" dirty="0" smtClean="0"/>
              <a:t>is growing at slowest rate in two</a:t>
            </a:r>
            <a:r>
              <a:rPr lang="en-US" baseline="0" dirty="0" smtClean="0"/>
              <a:t>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Capacity growing at fastest rate since April 2012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Production index lowest since August 2009; third lowest since January 1995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Month-over-month contracted four of the last five months; likely to see annual rate of change contract before the year is over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609C-EF4A-47F5-8F2B-6639CA91B6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65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Money supply decelerating since May 2014 and will continue to do so for at least another quarter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Japan even</a:t>
            </a:r>
            <a:r>
              <a:rPr lang="en-US" baseline="0" dirty="0" smtClean="0"/>
              <a:t> made some noise about the weak yen recently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Month-over-month growth in capacity utilization decelerating since January 2014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Annual growth in capacity utilization decelerated in July 2014 but still fastest rate of growth since March 2011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Month-over-month change</a:t>
            </a:r>
            <a:r>
              <a:rPr lang="en-US" baseline="0" dirty="0" smtClean="0"/>
              <a:t> in production contracted last two months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Annual growth in production decelerated for two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609C-EF4A-47F5-8F2B-6639CA91B6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Month-over-month growth in money supply slowest</a:t>
            </a:r>
            <a:r>
              <a:rPr lang="en-US" baseline="0" dirty="0" smtClean="0"/>
              <a:t> since April 2013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Annual money</a:t>
            </a:r>
            <a:r>
              <a:rPr lang="en-US" baseline="0" dirty="0" smtClean="0"/>
              <a:t> supply growth decelerated the last two months and will continue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Month-over-month growth in capacity slowest since at least November 1994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Annual growth in capacity virtually flat since January 2013 and likely to slow further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Month-over-month production contracted twice in the last four months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Annual growth in production virtually flat since January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609C-EF4A-47F5-8F2B-6639CA91B6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0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Month-over-month money</a:t>
            </a:r>
            <a:r>
              <a:rPr lang="en-US" baseline="0" dirty="0" smtClean="0"/>
              <a:t> supply growing at double digit rates since December 2013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Annual growth rate accelerating since November 2013 and should continue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Month-over-month change in capacity positive three of the last five months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Decelerating</a:t>
            </a:r>
            <a:r>
              <a:rPr lang="en-US" baseline="0" dirty="0" smtClean="0"/>
              <a:t> contraction in capacity utilization since February 2014 and should start growing before the end of the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Most recent production index second highest ever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Month-over-month growth for 13 months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Annual growth mostly accelerating since November 2013 and should continue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609C-EF4A-47F5-8F2B-6639CA91B6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52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Spending</a:t>
            </a:r>
            <a:r>
              <a:rPr lang="en-US" baseline="0" dirty="0" smtClean="0"/>
              <a:t> between VMCs and HMCs almost even for first time since 2012; VMCs evenly split between larger and smaller; HMCs growth in &lt;400 mm but contraction in &gt;400 mm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TC market almost all horizontal; &lt;10 in chuck doubling but &gt;10 in chuck flat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Vertical lathe market doubling, but only 13-15% of market; smaller horizontal lathes much larger market larger horizontal lathes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Grinding relatively $125-150 million on cylindrical/external, other, centerless, and flat/surface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Additive: $100-115 million on other and milling/laser sintering; similar amounts to previous last year on laser sintering and electron beam melting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EDM: wire-type more than half of spending (typical); ram-type almost doubling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Screw Machines: </a:t>
            </a:r>
            <a:r>
              <a:rPr lang="en-US" baseline="0" dirty="0" err="1" smtClean="0"/>
              <a:t>swiss</a:t>
            </a:r>
            <a:r>
              <a:rPr lang="en-US" baseline="0" dirty="0" smtClean="0"/>
              <a:t>-type about 60% of market (some automatic); multi-spindle about 30% of market (virtually all CNC)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Other: drilling/tapping, transfer/special purpose, sawing/cutoff, and laser cutting up big; first time no response for gearcutting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609C-EF4A-47F5-8F2B-6639CA91B6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38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Milling tools: biggest decrease in high-speed steel cutters and solid-carbide cutters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Drills: biggest increase in solid carbide and other drills; significant decline in high-speed steel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Stationary inserts:</a:t>
            </a:r>
            <a:r>
              <a:rPr lang="en-US" baseline="0" dirty="0" smtClean="0"/>
              <a:t> increases all around but carbide inserts dwarf others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Turning tools: largest increase in form/special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Stationary inserts: good increases in carbide, cermet, and 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Other tooling: taps more than doubling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609C-EF4A-47F5-8F2B-6639CA91B6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17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Job</a:t>
            </a:r>
            <a:r>
              <a:rPr lang="en-US" baseline="0" dirty="0" smtClean="0"/>
              <a:t> Shops: 60% automotive, 52% aerospace; big increases in small turning centers, VMCs, and HMCs; larger machines flat or 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Machinery/Equipment: small turning centers up big; VMCs remain strong; significant in lathes (better in small)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Material handling, power-driven </a:t>
            </a:r>
            <a:r>
              <a:rPr lang="en-US" baseline="0" dirty="0" err="1" smtClean="0"/>
              <a:t>handtools</a:t>
            </a:r>
            <a:r>
              <a:rPr lang="en-US" baseline="0" dirty="0" smtClean="0"/>
              <a:t>, packaging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Automotive: big increase in grinding and small turning centers; strong spending in small lathes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Other MV&amp;P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Pumps/Valves/Plumbing: big increases in turning centers, VMCs, and lathes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Metal valve, fabricated pipe and pipe fittings; pumps and compressors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Forming/Fabricating: largest and biggest increase in small lathes; boring and drilling/tapping strong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Plate work, metal crown and closure stamping, spring manufacturing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1609C-EF4A-47F5-8F2B-6639CA91B67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0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98" y="54737"/>
            <a:ext cx="8447753" cy="153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4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98" y="54737"/>
            <a:ext cx="8447753" cy="153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0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2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247" y="171450"/>
            <a:ext cx="8447753" cy="153275"/>
          </a:xfrm>
          <a:prstGeom prst="rect">
            <a:avLst/>
          </a:prstGeom>
        </p:spPr>
        <p:txBody>
          <a:bodyPr/>
          <a:lstStyle>
            <a:lvl1pPr>
              <a:defRPr sz="1800" i="0" strike="noStrik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98" y="54737"/>
            <a:ext cx="8447753" cy="153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6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98" y="54737"/>
            <a:ext cx="8447753" cy="153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5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5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9628" y="4997764"/>
            <a:ext cx="3553650" cy="147353"/>
          </a:xfrm>
          <a:prstGeom prst="rect">
            <a:avLst/>
          </a:prstGeom>
        </p:spPr>
        <p:txBody>
          <a:bodyPr/>
          <a:lstStyle/>
          <a:p>
            <a:fld id="{66EC7B8E-184D-C940-93B3-8E5B5D32E30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7963" y="4948496"/>
            <a:ext cx="999981" cy="169558"/>
          </a:xfrm>
          <a:prstGeom prst="rect">
            <a:avLst/>
          </a:prstGeom>
        </p:spPr>
        <p:txBody>
          <a:bodyPr/>
          <a:lstStyle/>
          <a:p>
            <a:fld id="{938299E5-6C69-E041-829A-521C74DB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1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BM14_Research_PP_backgrounds2.jp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4"/>
          <a:stretch/>
        </p:blipFill>
        <p:spPr>
          <a:xfrm>
            <a:off x="0" y="0"/>
            <a:ext cx="9144000" cy="4893827"/>
          </a:xfrm>
          <a:prstGeom prst="rect">
            <a:avLst/>
          </a:prstGeom>
        </p:spPr>
      </p:pic>
      <p:pic>
        <p:nvPicPr>
          <p:cNvPr id="8" name="Picture 7" descr="GBM12_Research_PP_footer_clean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9" y="4931821"/>
            <a:ext cx="9198817" cy="22077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173268" y="57150"/>
            <a:ext cx="39707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i="0" u="none" strike="noStrike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/>
                <a:cs typeface="Calibri"/>
              </a:rPr>
              <a:t>2015 METALWORKING CAPITAL SPENDING SURVEY &amp; FORECAST</a:t>
            </a:r>
            <a:endParaRPr lang="en-US" sz="1050" b="1" dirty="0">
              <a:solidFill>
                <a:schemeClr val="accent1">
                  <a:lumMod val="40000"/>
                  <a:lumOff val="6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031744" y="4933388"/>
            <a:ext cx="20105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dirty="0" err="1" smtClean="0">
                <a:solidFill>
                  <a:srgbClr val="95B3D7"/>
                </a:solidFill>
              </a:rPr>
              <a:t>www.gardnerresearch.com</a:t>
            </a:r>
            <a:endParaRPr lang="en-US" sz="1000" b="0" dirty="0">
              <a:solidFill>
                <a:srgbClr val="95B3D7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9628" y="5001229"/>
            <a:ext cx="281462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i="0" u="none" strike="noStrike" kern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ea typeface="+mn-ea"/>
                <a:cs typeface="Calibri"/>
              </a:rPr>
              <a:t>© 2014 Gardner Business Media, Inc.  •  All Rights Reserved</a:t>
            </a:r>
          </a:p>
          <a:p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232088" y="478416"/>
            <a:ext cx="316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B39A9CE-D300-DC49-8D4C-B878B3C6C7A3}" type="slidenum">
              <a:rPr lang="en-US" sz="800" b="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440812" y="478416"/>
            <a:ext cx="287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652410" y="478416"/>
            <a:ext cx="287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6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457200" rtl="0" eaLnBrk="1" latinLnBrk="0" hangingPunct="1">
        <a:spcBef>
          <a:spcPct val="0"/>
        </a:spcBef>
        <a:buNone/>
        <a:defRPr lang="en-US" sz="1200" b="1" i="1" u="none" strike="sngStrike" kern="1200" baseline="0" smtClean="0">
          <a:solidFill>
            <a:schemeClr val="bg1">
              <a:lumMod val="95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dnerresearch.com/" TargetMode="External"/><Relationship Id="rId2" Type="http://schemas.openxmlformats.org/officeDocument/2006/relationships/hyperlink" Target="http://www.gardnerweb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gardnerweb.com/economics/blo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BM14_Research_PP_background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1257270"/>
            <a:ext cx="4902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2015 </a:t>
            </a:r>
          </a:p>
          <a:p>
            <a:r>
              <a:rPr lang="en-US" sz="3600" dirty="0" smtClean="0">
                <a:solidFill>
                  <a:srgbClr val="404040"/>
                </a:solidFill>
              </a:rPr>
              <a:t>METALWORKING </a:t>
            </a:r>
          </a:p>
          <a:p>
            <a:r>
              <a:rPr lang="en-US" sz="3600" dirty="0" smtClean="0">
                <a:solidFill>
                  <a:srgbClr val="404040"/>
                </a:solidFill>
              </a:rPr>
              <a:t>CAPITAL SPENDING</a:t>
            </a:r>
          </a:p>
          <a:p>
            <a:r>
              <a:rPr lang="en-US" sz="3600" dirty="0" smtClean="0">
                <a:solidFill>
                  <a:srgbClr val="404040"/>
                </a:solidFill>
              </a:rPr>
              <a:t>SURVEY AND FORECAST</a:t>
            </a:r>
            <a:endParaRPr lang="en-US" sz="3600" dirty="0">
              <a:solidFill>
                <a:srgbClr val="40404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952875"/>
            <a:ext cx="387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PRESENTED BY: Steve Kline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4836840"/>
            <a:ext cx="3733800" cy="2564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0" u="none" strike="noStrike" kern="1200" baseline="30000" dirty="0" smtClean="0">
                <a:solidFill>
                  <a:srgbClr val="95B3D7"/>
                </a:solidFill>
                <a:latin typeface="Calibri"/>
                <a:cs typeface="Calibri"/>
              </a:rPr>
              <a:t>© 2014 Gardner Business Media, Inc.  •  All Rights Reserved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537" y="4836840"/>
            <a:ext cx="3733800" cy="2564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i="0" u="none" strike="noStrike" kern="1200" baseline="30000" dirty="0" err="1" smtClean="0">
                <a:solidFill>
                  <a:srgbClr val="95B3D7"/>
                </a:solidFill>
                <a:latin typeface="Calibri"/>
                <a:cs typeface="Calibri"/>
              </a:rPr>
              <a:t>www.gardnerresearch</a:t>
            </a:r>
            <a:r>
              <a:rPr lang="en-US" sz="1600" baseline="30000" dirty="0" err="1" smtClean="0">
                <a:solidFill>
                  <a:srgbClr val="95B3D7"/>
                </a:solidFill>
                <a:latin typeface="Calibri"/>
                <a:cs typeface="Calibri"/>
              </a:rPr>
              <a:t>.com</a:t>
            </a:r>
            <a:endParaRPr lang="en-US" sz="1600" b="0" i="0" u="none" strike="noStrike" kern="1200" baseline="30000" dirty="0" smtClean="0">
              <a:solidFill>
                <a:srgbClr val="95B3D7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26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2014 down 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up 10%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Money supply growing at an accelerating rate and should continue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Capacity utilization contracting, but at a slower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Industrial production growing marginally faster than previous year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58197"/>
              </p:ext>
            </p:extLst>
          </p:nvPr>
        </p:nvGraphicFramePr>
        <p:xfrm>
          <a:off x="2743200" y="629728"/>
          <a:ext cx="6392173" cy="4226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12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247" y="171450"/>
            <a:ext cx="8447753" cy="228600"/>
          </a:xfrm>
        </p:spPr>
        <p:txBody>
          <a:bodyPr/>
          <a:lstStyle/>
          <a:p>
            <a:r>
              <a:rPr lang="en-US" sz="1600" dirty="0" smtClean="0"/>
              <a:t>THE CAPITAL SPENDING SURVEY</a:t>
            </a:r>
            <a:endParaRPr lang="en-US" sz="16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9236" y="685800"/>
            <a:ext cx="9116291" cy="41979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Survey forecasts planned spending for machine types, industries, regions, and plant sizes</a:t>
            </a:r>
          </a:p>
          <a:p>
            <a:r>
              <a:rPr lang="en-US" sz="2400" dirty="0" smtClean="0"/>
              <a:t>Survey goes to plants that subscribe to Modern Machine Shop, Production Machining, Moldmaking Technology, and Automotive Design &amp; Production</a:t>
            </a:r>
          </a:p>
          <a:p>
            <a:r>
              <a:rPr lang="en-US" sz="2400" dirty="0" smtClean="0"/>
              <a:t>Machine tool survey sent to 28,000 facilities</a:t>
            </a:r>
          </a:p>
          <a:p>
            <a:r>
              <a:rPr lang="en-US" sz="2400" dirty="0" smtClean="0"/>
              <a:t>Tooling/workholding survey sent to 10,000 facilities</a:t>
            </a:r>
          </a:p>
          <a:p>
            <a:r>
              <a:rPr lang="en-US" sz="2400" dirty="0" smtClean="0"/>
              <a:t>Forecasts are created by projecting reported results across plant size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0804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 ACCURACY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Machine tool survey average error of 13% (ex. 2002, 2009)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Tooling/workholding survey error rate almost double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Unit forecast closer than survey in five of the last seven years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38239"/>
              </p:ext>
            </p:extLst>
          </p:nvPr>
        </p:nvGraphicFramePr>
        <p:xfrm>
          <a:off x="2750288" y="630866"/>
          <a:ext cx="6386624" cy="423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2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MACHINE TOOL CONSUMPTION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Capital Spending Survey 2015 projection is $8.8 billion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highest year since 1980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of 37% from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14 times consumption has increased more than 37%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increase is 30%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870561"/>
              </p:ext>
            </p:extLst>
          </p:nvPr>
        </p:nvGraphicFramePr>
        <p:xfrm>
          <a:off x="2750287" y="630866"/>
          <a:ext cx="6386625" cy="423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30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TOOLING/WORKHOLDING CONSUMPTION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Capital Spending Survey 2015 projection is $4.8 billion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Highest </a:t>
            </a:r>
            <a:r>
              <a:rPr lang="en-US" dirty="0"/>
              <a:t>year since </a:t>
            </a:r>
            <a:r>
              <a:rPr lang="en-US" dirty="0" smtClean="0"/>
              <a:t>at least 2002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of 7% from 2014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706830"/>
              </p:ext>
            </p:extLst>
          </p:nvPr>
        </p:nvGraphicFramePr>
        <p:xfrm>
          <a:off x="2750127" y="630381"/>
          <a:ext cx="6386946" cy="422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93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BASE LEADS MACHINE TOOL CONSUMPTION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Assuming QE ends in October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Since 2009 monetary base is growing faster than historic average typically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Monetary base leads machine tool consumption by 24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62968"/>
              </p:ext>
            </p:extLst>
          </p:nvPr>
        </p:nvGraphicFramePr>
        <p:xfrm>
          <a:off x="2750288" y="630865"/>
          <a:ext cx="6386624" cy="423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26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BACKLOGS LEAD CAPACITY UTILIZATION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Backlogs lead capacity utilization by 7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Capacity utilization should reach 80% for first time since June 2000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Capacity utilization could average more than 80% for 2015 for first time since 1998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492047"/>
              </p:ext>
            </p:extLst>
          </p:nvPr>
        </p:nvGraphicFramePr>
        <p:xfrm>
          <a:off x="2743200" y="648269"/>
          <a:ext cx="6393976" cy="421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47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UTILIZATION LEADS MACHINE TOOL CONSUMPTION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Capacity utilization leads machine tool consumption by 10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Every time capacity utilization grows faster than 4% machine tool consumption increases at least 16%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528943"/>
              </p:ext>
            </p:extLst>
          </p:nvPr>
        </p:nvGraphicFramePr>
        <p:xfrm>
          <a:off x="2750287" y="630865"/>
          <a:ext cx="6393713" cy="423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1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TOOL DEMAND CURVE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60% of the time consumption is above $8 billion when capacity utilization is above 80%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would be 7</a:t>
            </a:r>
            <a:r>
              <a:rPr lang="en-US" baseline="30000" dirty="0" smtClean="0"/>
              <a:t>th</a:t>
            </a:r>
            <a:r>
              <a:rPr lang="en-US" dirty="0" smtClean="0"/>
              <a:t> year of over consumption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 years with more over consumption than forecast for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458615"/>
              </p:ext>
            </p:extLst>
          </p:nvPr>
        </p:nvGraphicFramePr>
        <p:xfrm>
          <a:off x="2750024" y="627798"/>
          <a:ext cx="6387152" cy="4230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7045657" y="749774"/>
            <a:ext cx="0" cy="13716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042245" y="2101755"/>
            <a:ext cx="1842448" cy="68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0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METALWORKING BUSINESS INDEX LEADS MACHINE TOOL CONSUMPTION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Business index leads machine tool consumption by 10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Business index likely to peak in the next couple of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130492"/>
              </p:ext>
            </p:extLst>
          </p:nvPr>
        </p:nvGraphicFramePr>
        <p:xfrm>
          <a:off x="2743199" y="630865"/>
          <a:ext cx="6400801" cy="423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48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CYCLE OF CAPITAL SPENDING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127" y="685800"/>
            <a:ext cx="6393872" cy="419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74295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important economic data for forecasting capital spending globally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Arrows show the lead/lag relationships between data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Scale shows the time relationship between data points</a:t>
            </a:r>
          </a:p>
        </p:txBody>
      </p:sp>
    </p:spTree>
    <p:extLst>
      <p:ext uri="{BB962C8B-B14F-4D97-AF65-F5344CB8AC3E}">
        <p14:creationId xmlns:p14="http://schemas.microsoft.com/office/powerpoint/2010/main" val="15480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DURABLE GOODS PRODUCTION LEADS MACHINE TOOL CONSUMPTION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Durable goods production continues to set record highs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Production should accelerate through 2014 and decelerate in 1H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Production leads machine tool consumption by 15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049853"/>
              </p:ext>
            </p:extLst>
          </p:nvPr>
        </p:nvGraphicFramePr>
        <p:xfrm>
          <a:off x="2750288" y="623777"/>
          <a:ext cx="6393712" cy="4238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TO BUY A MACHINE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capacity at or above levels from mid 2000s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costs has steadily fallen since 1993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Process flexibility has stabilized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526824"/>
              </p:ext>
            </p:extLst>
          </p:nvPr>
        </p:nvGraphicFramePr>
        <p:xfrm>
          <a:off x="2750024" y="627797"/>
          <a:ext cx="6393976" cy="4230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93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METALCUTTING EQUIPMENT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Trends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Turning over milling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Smaller over larger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Vertical over horizontal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Additive is an indication of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Interest in ancillary, special, or dedicated machines is high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54239"/>
              </p:ext>
            </p:extLst>
          </p:nvPr>
        </p:nvGraphicFramePr>
        <p:xfrm>
          <a:off x="2750028" y="627799"/>
          <a:ext cx="6387147" cy="423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7941"/>
                <a:gridCol w="808201"/>
                <a:gridCol w="808201"/>
                <a:gridCol w="808201"/>
                <a:gridCol w="808201"/>
                <a:gridCol w="808201"/>
                <a:gridCol w="808201"/>
              </a:tblGrid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 smtClean="0">
                          <a:effectLst/>
                        </a:rPr>
                        <a:t>Equipment Type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sng" strike="noStrike" dirty="0" smtClean="0">
                          <a:effectLst/>
                          <a:latin typeface="+mn-lt"/>
                        </a:rPr>
                        <a:t>2010</a:t>
                      </a:r>
                      <a:endParaRPr lang="en-US" sz="1400" b="1" i="0" u="sng" strike="noStrike" dirty="0">
                        <a:effectLst/>
                        <a:latin typeface="+mn-lt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2011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2012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2013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2014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2015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Machining</a:t>
                      </a:r>
                      <a:r>
                        <a:rPr lang="en-US" sz="1200" b="0" u="none" strike="noStrike" baseline="0" dirty="0" smtClean="0">
                          <a:effectLst/>
                        </a:rPr>
                        <a:t> Centers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1,680.1</a:t>
                      </a:r>
                      <a:endParaRPr lang="en-US" sz="12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2,694.7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2,796.6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3,065.6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3,147.0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3,226.1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Turning Centers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647.8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1,230.3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1,317.2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801.7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1,128.9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1,582.1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Lathes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503.0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1,550.6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1,675.9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1,171.2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968.7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1,475.8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Grinding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131.8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254.3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458.8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391.3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455.6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697.0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Additive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44.0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47.7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37.0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267.4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EDM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58.1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60.4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106.7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92.5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133.3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204.6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Screw Machines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115.8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55.9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78.5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86.2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151.8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182.0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Other Metalworking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613.9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556.5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702.2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804.8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smtClean="0">
                          <a:effectLst/>
                        </a:rPr>
                        <a:t>434.9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1,187.0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42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3,750.6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6,402.7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7,180.0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6,460.9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6,457.2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8,822.0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2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TOOLING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Trends in tooling reflective of trends in machine types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Turning over milling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tools such as saws and taps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300091"/>
              </p:ext>
            </p:extLst>
          </p:nvPr>
        </p:nvGraphicFramePr>
        <p:xfrm>
          <a:off x="2750028" y="627800"/>
          <a:ext cx="6387147" cy="4234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7941"/>
                <a:gridCol w="808201"/>
                <a:gridCol w="808201"/>
                <a:gridCol w="808201"/>
                <a:gridCol w="808201"/>
                <a:gridCol w="808201"/>
                <a:gridCol w="808201"/>
              </a:tblGrid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 smtClean="0">
                          <a:effectLst/>
                        </a:rPr>
                        <a:t>Equipment Type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sng" strike="noStrike" dirty="0" smtClean="0">
                          <a:effectLst/>
                          <a:latin typeface="+mn-lt"/>
                        </a:rPr>
                        <a:t>2010</a:t>
                      </a:r>
                      <a:endParaRPr lang="en-US" sz="1400" b="1" i="0" u="sng" strike="noStrike" dirty="0">
                        <a:effectLst/>
                        <a:latin typeface="+mn-lt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2011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2012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2013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2014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2015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Milling Tools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330.0</a:t>
                      </a:r>
                      <a:endParaRPr lang="en-US" sz="12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473.8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492.4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422.0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1,049.9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737.3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Drills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247.9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345.5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403.7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352.1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572.0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671.7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Stationary</a:t>
                      </a:r>
                      <a:r>
                        <a:rPr lang="en-US" sz="1200" b="0" u="none" strike="noStrike" baseline="0" dirty="0" smtClean="0">
                          <a:effectLst/>
                        </a:rPr>
                        <a:t> Tool Inserts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529.7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666.6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726.8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607.7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267.4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475.8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Turning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n-lt"/>
                        </a:rPr>
                        <a:t> Tools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146.3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184.2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167.3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234.2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205.9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324.2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Rotary Tool Inserts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516.9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629.8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552.4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475.6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268.6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309.6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Grinding Wheels &amp; Others Abrasives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157.1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121.7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81.6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119.2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171.4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161.4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Toolholders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133.4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214.1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235.1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259.0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240.4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146.9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 Presetters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Other Tooling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293.5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385.4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427.3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475.6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429.8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580.7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2,354.8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3,021.1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3,086.6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2,987.4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3,238.4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3,458.9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9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WORKHOLDING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in automated systems/transfer lines and decrease in flexible fixtures since 2012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Chucks and other turning down the last two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490021"/>
              </p:ext>
            </p:extLst>
          </p:nvPr>
        </p:nvGraphicFramePr>
        <p:xfrm>
          <a:off x="2750028" y="627800"/>
          <a:ext cx="6387147" cy="2694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7941"/>
                <a:gridCol w="808201"/>
                <a:gridCol w="808201"/>
                <a:gridCol w="808201"/>
                <a:gridCol w="808201"/>
                <a:gridCol w="808201"/>
                <a:gridCol w="808201"/>
              </a:tblGrid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 smtClean="0">
                          <a:effectLst/>
                        </a:rPr>
                        <a:t>Equipment Type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sng" strike="noStrike" dirty="0" smtClean="0">
                          <a:effectLst/>
                          <a:latin typeface="+mn-lt"/>
                        </a:rPr>
                        <a:t>2010</a:t>
                      </a:r>
                      <a:endParaRPr lang="en-US" sz="1400" b="1" i="0" u="sng" strike="noStrike" dirty="0">
                        <a:effectLst/>
                        <a:latin typeface="+mn-lt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2011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2012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2013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2014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2015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Milling/Drilling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</a:rPr>
                        <a:t>687.3</a:t>
                      </a:r>
                      <a:endParaRPr lang="en-US" sz="12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797.3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1,001.9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1,063.5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819.7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879.7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Turning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347.7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505.7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499.6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658.0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290.2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211.0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Grinding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86.4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84.2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85.0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122.7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58.5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39.1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EDM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13.0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17.6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50.9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32.0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22.6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160.6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230.3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124.7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100.3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  <a:tr h="384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1,264.8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1,486.1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1,768.0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2,125.4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1,325.1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1,252.7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9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INDUSTRIES – MACHINE TOOLS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Die/Mold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– $932.5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Up more than 50%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Dropped from top industries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HVAC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Petrochemical Processors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1769"/>
              </p:ext>
            </p:extLst>
          </p:nvPr>
        </p:nvGraphicFramePr>
        <p:xfrm>
          <a:off x="2750285" y="630859"/>
          <a:ext cx="6317518" cy="4294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2914"/>
                <a:gridCol w="647434"/>
                <a:gridCol w="647434"/>
                <a:gridCol w="647434"/>
                <a:gridCol w="647434"/>
                <a:gridCol w="647434"/>
                <a:gridCol w="647434"/>
              </a:tblGrid>
              <a:tr h="20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>
                          <a:effectLst/>
                        </a:rPr>
                        <a:t>Industry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2010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2011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2012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2013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2014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sng" strike="noStrike" dirty="0" smtClean="0">
                          <a:effectLst/>
                        </a:rPr>
                        <a:t>2015</a:t>
                      </a:r>
                      <a:endParaRPr lang="en-US" sz="1400" b="1" i="0" u="sng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5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Metalcutting Job Shops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1,139.9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2,063.3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1,835.5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1,803.1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2,233.4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2,469.7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+mn-lt"/>
                        </a:rPr>
                        <a:t>Machinery/Equipment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209.4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1,016.0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810.4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591.7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713.0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1,216.3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5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Automotive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210.0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544.4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785.9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1,172.1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561.1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759.3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Pumps/Valves/Plumbing Products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307.3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174.6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991.4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209.4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364.4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688.3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Forming/Fabricating (non-auto)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421.2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491.5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581.9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504.5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244.4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493.6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347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Industrial</a:t>
                      </a:r>
                      <a:r>
                        <a:rPr lang="en-US" sz="1200" b="0" u="none" strike="noStrike" baseline="0" dirty="0" smtClean="0">
                          <a:effectLst/>
                        </a:rPr>
                        <a:t> Motors/Hydraulics/                          Mechanical Comp.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140.1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397.6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335.2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34.4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146.6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461.2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347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Electronics/Computers/ Telecommunications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157.3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379.3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421.1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202.1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383.4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351.4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Other Manufacturing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149.1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71.5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124.7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369.7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137.7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333.1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Custom Processors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6.0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24.4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116.2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327.9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Aerospace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346.0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802.5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494.8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538.6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167.4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307.4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5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Primary Metals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0.7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280.0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 smtClean="0">
                          <a:effectLst/>
                        </a:rPr>
                        <a:t>Non-Manufacturing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120.4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298.3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242.6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264.1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Oil/Gas-Field/Mining Machinery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319.9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139.7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235.1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Off-Road/Construction Machinery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104.6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202.6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101.7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122.8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Hardware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53.2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88.4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</a:tr>
              <a:tr h="22122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Plastic/Rubber Product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0" marR="8230" marT="617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247" y="171450"/>
            <a:ext cx="8447753" cy="228600"/>
          </a:xfrm>
        </p:spPr>
        <p:txBody>
          <a:bodyPr/>
          <a:lstStyle/>
          <a:p>
            <a:r>
              <a:rPr lang="en-US" sz="1600" dirty="0" smtClean="0"/>
              <a:t>CONCERNS</a:t>
            </a:r>
            <a:endParaRPr lang="en-US" sz="16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9236" y="685800"/>
            <a:ext cx="9116291" cy="4197926"/>
          </a:xfrm>
        </p:spPr>
        <p:txBody>
          <a:bodyPr>
            <a:normAutofit/>
          </a:bodyPr>
          <a:lstStyle/>
          <a:p>
            <a:r>
              <a:rPr lang="en-US" dirty="0" smtClean="0"/>
              <a:t>Sub-prime lending is driving automotive</a:t>
            </a:r>
          </a:p>
          <a:p>
            <a:r>
              <a:rPr lang="en-US" dirty="0" smtClean="0"/>
              <a:t>Large aerospace orders that are notoriously cancelled</a:t>
            </a:r>
          </a:p>
          <a:p>
            <a:r>
              <a:rPr lang="en-US" dirty="0" smtClean="0"/>
              <a:t>The end of QE?</a:t>
            </a:r>
          </a:p>
          <a:p>
            <a:pPr lvl="1"/>
            <a:r>
              <a:rPr lang="en-US" dirty="0" smtClean="0"/>
              <a:t>Rising interest rates</a:t>
            </a:r>
          </a:p>
          <a:p>
            <a:pPr lvl="1"/>
            <a:r>
              <a:rPr lang="en-US" dirty="0" smtClean="0"/>
              <a:t>Rising dollar</a:t>
            </a:r>
          </a:p>
          <a:p>
            <a:pPr lvl="1"/>
            <a:r>
              <a:rPr lang="en-US" dirty="0" smtClean="0"/>
              <a:t>Falling stock market</a:t>
            </a:r>
          </a:p>
          <a:p>
            <a:r>
              <a:rPr lang="en-US" dirty="0" smtClean="0"/>
              <a:t>China real estate bubble</a:t>
            </a:r>
          </a:p>
          <a:p>
            <a:r>
              <a:rPr lang="en-US" dirty="0" smtClean="0"/>
              <a:t>European (</a:t>
            </a:r>
            <a:r>
              <a:rPr lang="en-US" smtClean="0"/>
              <a:t>global?) bond </a:t>
            </a:r>
            <a:r>
              <a:rPr lang="en-US" dirty="0" smtClean="0"/>
              <a:t>bubble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533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9236" y="685800"/>
            <a:ext cx="9116291" cy="419792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To receive my monthly email update on metalworking send me an email – skline2@gardnerweb.com</a:t>
            </a:r>
          </a:p>
          <a:p>
            <a:r>
              <a:rPr lang="en-US" sz="1800" dirty="0" smtClean="0"/>
              <a:t>Check out all of our market research at </a:t>
            </a:r>
            <a:r>
              <a:rPr lang="en-US" sz="1800" dirty="0" smtClean="0">
                <a:hlinkClick r:id="rId2"/>
              </a:rPr>
              <a:t>www.gardnerweb.com</a:t>
            </a:r>
            <a:r>
              <a:rPr lang="en-US" sz="1800" dirty="0" smtClean="0"/>
              <a:t> (coming soon </a:t>
            </a:r>
            <a:r>
              <a:rPr lang="en-US" sz="1800" dirty="0" smtClean="0">
                <a:hlinkClick r:id="rId3"/>
              </a:rPr>
              <a:t>www.gardnerresearch.com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Check out my blog at </a:t>
            </a:r>
            <a:r>
              <a:rPr lang="en-US" sz="1800" dirty="0" smtClean="0">
                <a:hlinkClick r:id="rId4"/>
              </a:rPr>
              <a:t>www.gardnerweb.com/economics/blog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65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MACHINE TOOL CONSUMPTION/PRODUCTION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Metalcutting and metal forming machines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based on top 25 reporting countries to Gardner’s WMTS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Accounts for roughly 95% of global machine tool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World consumption to grow 3.9% in 2015, which is down from 6.6% in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Production almost always changes at same rate as consumption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503061"/>
              </p:ext>
            </p:extLst>
          </p:nvPr>
        </p:nvGraphicFramePr>
        <p:xfrm>
          <a:off x="2780413" y="744279"/>
          <a:ext cx="6386624" cy="411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6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MACHINE TOOL CONSUMPTION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North America up 24.4%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Europe up 1.3%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Asia down 1.3%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South America down 18.4%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global increase in consumption centered in North America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 up 30%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Mexico up 10%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Canada up 10%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134489"/>
              </p:ext>
            </p:extLst>
          </p:nvPr>
        </p:nvGraphicFramePr>
        <p:xfrm>
          <a:off x="2757053" y="630382"/>
          <a:ext cx="6386947" cy="4225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3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MACHINE TOOL CONSUMING COUNTRIES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 #1 for first time since 2000; first time above $10.5 billion since WW2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China on the decline since 2011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Germany down but still historically strong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Japan moderate growth but still relatively weak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South Korea second strongest year ever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700374"/>
              </p:ext>
            </p:extLst>
          </p:nvPr>
        </p:nvGraphicFramePr>
        <p:xfrm>
          <a:off x="2743199" y="630383"/>
          <a:ext cx="6393873" cy="4225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46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2014 flat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down 10%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Money supply growth slowing and rate of growth near two decade 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Industrial production growth slowing and slowest growth in more than a decade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549245"/>
              </p:ext>
            </p:extLst>
          </p:nvPr>
        </p:nvGraphicFramePr>
        <p:xfrm>
          <a:off x="2743200" y="630865"/>
          <a:ext cx="6400800" cy="423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0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2014 up 12%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down 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Money supply growth about average but slowing significantly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Capacity utilization growing faster but looking to peak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Industrial production growing but likely has peaked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176629"/>
              </p:ext>
            </p:extLst>
          </p:nvPr>
        </p:nvGraphicFramePr>
        <p:xfrm>
          <a:off x="2751825" y="629728"/>
          <a:ext cx="6392175" cy="422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67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2014 up 40%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up 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Money supply growing at a steadily accelerating rate but has peaked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Capacity utilization growing at historically strong rate but has peaked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Industrial production growing at fastest rates in almost five years but peaking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183784"/>
              </p:ext>
            </p:extLst>
          </p:nvPr>
        </p:nvGraphicFramePr>
        <p:xfrm>
          <a:off x="2743200" y="629729"/>
          <a:ext cx="6392174" cy="4226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41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KOREA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4295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2014 up 13%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2015 up 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Money supply growing significantly but has peaked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Capacity growing at a very slow rate and should grow even slower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Industrial production growing at a minimal rate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337977"/>
              </p:ext>
            </p:extLst>
          </p:nvPr>
        </p:nvGraphicFramePr>
        <p:xfrm>
          <a:off x="2751826" y="629728"/>
          <a:ext cx="6383548" cy="422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28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6112</TotalTime>
  <Words>2135</Words>
  <Application>Microsoft Office PowerPoint</Application>
  <PresentationFormat>On-screen Show (16:9)</PresentationFormat>
  <Paragraphs>535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1_Office Theme</vt:lpstr>
      <vt:lpstr>PowerPoint Presentation</vt:lpstr>
      <vt:lpstr>ECONOMIC CYCLE OF CAPITAL SPENDING</vt:lpstr>
      <vt:lpstr>GLOBAL MACHINE TOOL CONSUMPTION/PRODUCTION</vt:lpstr>
      <vt:lpstr>REGIONAL MACHINE TOOL CONSUMPTION</vt:lpstr>
      <vt:lpstr>TOP 5 MACHINE TOOL CONSUMING COUNTRIES</vt:lpstr>
      <vt:lpstr>CHINA</vt:lpstr>
      <vt:lpstr>GERMANY</vt:lpstr>
      <vt:lpstr>JAPAN</vt:lpstr>
      <vt:lpstr>SOUTH KOREA</vt:lpstr>
      <vt:lpstr>MEXICO</vt:lpstr>
      <vt:lpstr>THE CAPITAL SPENDING SURVEY</vt:lpstr>
      <vt:lpstr>FORECAST ACCURACY</vt:lpstr>
      <vt:lpstr>U.S. MACHINE TOOL CONSUMPTION</vt:lpstr>
      <vt:lpstr>U.S. TOOLING/WORKHOLDING CONSUMPTION</vt:lpstr>
      <vt:lpstr>MONETARY BASE LEADS MACHINE TOOL CONSUMPTION</vt:lpstr>
      <vt:lpstr>BACKLOGS LEAD CAPACITY UTILIZATION</vt:lpstr>
      <vt:lpstr>CAPACITY UTILIZATION LEADS MACHINE TOOL CONSUMPTION</vt:lpstr>
      <vt:lpstr>MACHINE TOOL DEMAND CURVE</vt:lpstr>
      <vt:lpstr>METALWORKING BUSINESS INDEX LEADS MACHINE TOOL CONSUMPTION</vt:lpstr>
      <vt:lpstr>DURABLE GOODS PRODUCTION LEADS MACHINE TOOL CONSUMPTION</vt:lpstr>
      <vt:lpstr>MOTIVATION TO BUY A MACHINE</vt:lpstr>
      <vt:lpstr>MAJOR METALCUTTING EQUIPMENT TYPES</vt:lpstr>
      <vt:lpstr>MAJOR TOOLING TYPES</vt:lpstr>
      <vt:lpstr>MAJOR WORKHOLDING TYPES</vt:lpstr>
      <vt:lpstr>TOP INDUSTRIES – MACHINE TOOLS</vt:lpstr>
      <vt:lpstr>CONCERNS</vt:lpstr>
      <vt:lpstr>ADDITIONAL INFORMATION</vt:lpstr>
    </vt:vector>
  </TitlesOfParts>
  <Company>Gardner Publications,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Kline, Jr.</dc:creator>
  <cp:lastModifiedBy>Steve Kline, Jr.</cp:lastModifiedBy>
  <cp:revision>354</cp:revision>
  <cp:lastPrinted>2012-10-11T16:33:59Z</cp:lastPrinted>
  <dcterms:created xsi:type="dcterms:W3CDTF">2012-08-29T16:48:12Z</dcterms:created>
  <dcterms:modified xsi:type="dcterms:W3CDTF">2014-10-20T14:41:36Z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